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aed16dbd3f4c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559ac66c4346bb"/>
  </p:sldMasterIdLst>
  <p:sldIdLst>
    <p:sldId xmlns:r="http://schemas.openxmlformats.org/officeDocument/2006/relationships" id="256" r:id="Re805082e506f45cf"/>
    <p:sldId xmlns:r="http://schemas.openxmlformats.org/officeDocument/2006/relationships" id="257" r:id="R630eeb04b33e4acf"/>
    <p:sldId xmlns:r="http://schemas.openxmlformats.org/officeDocument/2006/relationships" id="258" r:id="R6df3301b81ce4206"/>
    <p:sldId xmlns:r="http://schemas.openxmlformats.org/officeDocument/2006/relationships" id="259" r:id="R63e3ff41592e42ab"/>
    <p:sldId xmlns:r="http://schemas.openxmlformats.org/officeDocument/2006/relationships" id="260" r:id="R53db6ed6a1594972"/>
    <p:sldId xmlns:r="http://schemas.openxmlformats.org/officeDocument/2006/relationships" id="261" r:id="R14a39ed9a73346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559ac66c4346bb" /><Relationship Type="http://schemas.openxmlformats.org/officeDocument/2006/relationships/slide" Target="/ppt/slides/slide1.xml" Id="Re805082e506f45cf" /><Relationship Type="http://schemas.openxmlformats.org/officeDocument/2006/relationships/slide" Target="/ppt/slides/slide2.xml" Id="R630eeb04b33e4acf" /><Relationship Type="http://schemas.openxmlformats.org/officeDocument/2006/relationships/slide" Target="/ppt/slides/slide3.xml" Id="R6df3301b81ce4206" /><Relationship Type="http://schemas.openxmlformats.org/officeDocument/2006/relationships/slide" Target="/ppt/slides/slide4.xml" Id="R63e3ff41592e42ab" /><Relationship Type="http://schemas.openxmlformats.org/officeDocument/2006/relationships/slide" Target="/ppt/slides/slide5.xml" Id="R53db6ed6a1594972" /><Relationship Type="http://schemas.openxmlformats.org/officeDocument/2006/relationships/slide" Target="/ppt/slides/slide6.xml" Id="R14a39ed9a73346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c7fb6f53843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5c1fb0cf847b3" /><Relationship Type="http://schemas.openxmlformats.org/officeDocument/2006/relationships/theme" Target="/ppt/slideMasters/theme/theme1.xml" Id="Rf9df006ae63041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e5c1fb0cf847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e7764e1c446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69d87faac44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8aeb5e9e246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a764deff74d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0274a52d84e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9d90e20b347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GUDBRANDSDAL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tom@stamoen.no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968 795 929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