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8613c8bd8e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0ce610a254839"/>
  </p:sldMasterIdLst>
  <p:sldIdLst>
    <p:sldId xmlns:r="http://schemas.openxmlformats.org/officeDocument/2006/relationships" id="256" r:id="R759c8010131e41e5"/>
    <p:sldId xmlns:r="http://schemas.openxmlformats.org/officeDocument/2006/relationships" id="257" r:id="Rb6622228386f4b60"/>
    <p:sldId xmlns:r="http://schemas.openxmlformats.org/officeDocument/2006/relationships" id="258" r:id="R70ac492eb4d2497c"/>
    <p:sldId xmlns:r="http://schemas.openxmlformats.org/officeDocument/2006/relationships" id="259" r:id="Rdb38373bbff34e35"/>
    <p:sldId xmlns:r="http://schemas.openxmlformats.org/officeDocument/2006/relationships" id="260" r:id="R99635a878214411c"/>
    <p:sldId xmlns:r="http://schemas.openxmlformats.org/officeDocument/2006/relationships" id="261" r:id="Rf1c05e1b565c4896"/>
    <p:sldId xmlns:r="http://schemas.openxmlformats.org/officeDocument/2006/relationships" id="262" r:id="R8d1f59f364b34c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0ce610a254839" /><Relationship Type="http://schemas.openxmlformats.org/officeDocument/2006/relationships/slide" Target="/ppt/slides/slide1.xml" Id="R759c8010131e41e5" /><Relationship Type="http://schemas.openxmlformats.org/officeDocument/2006/relationships/slide" Target="/ppt/slides/slide2.xml" Id="Rb6622228386f4b60" /><Relationship Type="http://schemas.openxmlformats.org/officeDocument/2006/relationships/slide" Target="/ppt/slides/slide3.xml" Id="R70ac492eb4d2497c" /><Relationship Type="http://schemas.openxmlformats.org/officeDocument/2006/relationships/slide" Target="/ppt/slides/slide4.xml" Id="Rdb38373bbff34e35" /><Relationship Type="http://schemas.openxmlformats.org/officeDocument/2006/relationships/slide" Target="/ppt/slides/slide5.xml" Id="R99635a878214411c" /><Relationship Type="http://schemas.openxmlformats.org/officeDocument/2006/relationships/slide" Target="/ppt/slides/slide6.xml" Id="Rf1c05e1b565c4896" /><Relationship Type="http://schemas.openxmlformats.org/officeDocument/2006/relationships/slide" Target="/ppt/slides/slide7.xml" Id="R8d1f59f364b34c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c7ea0ed87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956226064491b" /><Relationship Type="http://schemas.openxmlformats.org/officeDocument/2006/relationships/theme" Target="/ppt/slideMasters/theme/theme1.xml" Id="R66e4f0b5f344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956226064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3b90dc9a3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e814bfcd447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fc6115d9641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0a036f2b94f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6af345d4b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155ae7fee41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168506535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DIVIDENDE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DIVIDENDE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2 495 674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2 627 466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2 627 466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DUNDER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SOLATI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SPURS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63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twh@shape.as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968 790 404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DIVIDENDE AS</a:t>
            </a:r>
          </a:p>
        </p:txBody>
      </p:sp>
    </p:spTree>
  </p:cSld>
  <p:clrMapOvr>
    <a:masterClrMapping xmlns:a="http://schemas.openxmlformats.org/drawingml/2006/main"/>
  </p:clrMapOvr>
</p:sld>
</file>