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50358b088441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b49cc218149ac"/>
  </p:sldMasterIdLst>
  <p:sldIdLst>
    <p:sldId xmlns:r="http://schemas.openxmlformats.org/officeDocument/2006/relationships" id="256" r:id="Rc941980c1a6a4bb0"/>
    <p:sldId xmlns:r="http://schemas.openxmlformats.org/officeDocument/2006/relationships" id="257" r:id="R00fa33a3fd4f4612"/>
    <p:sldId xmlns:r="http://schemas.openxmlformats.org/officeDocument/2006/relationships" id="258" r:id="R5decae75be7f4b1f"/>
    <p:sldId xmlns:r="http://schemas.openxmlformats.org/officeDocument/2006/relationships" id="259" r:id="R4a422e9d2a724bf6"/>
    <p:sldId xmlns:r="http://schemas.openxmlformats.org/officeDocument/2006/relationships" id="260" r:id="R6d0d97daab294979"/>
    <p:sldId xmlns:r="http://schemas.openxmlformats.org/officeDocument/2006/relationships" id="261" r:id="R611567d2ab51422e"/>
    <p:sldId xmlns:r="http://schemas.openxmlformats.org/officeDocument/2006/relationships" id="262" r:id="R770319ba334d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b49cc218149ac" /><Relationship Type="http://schemas.openxmlformats.org/officeDocument/2006/relationships/slide" Target="/ppt/slides/slide1.xml" Id="Rc941980c1a6a4bb0" /><Relationship Type="http://schemas.openxmlformats.org/officeDocument/2006/relationships/slide" Target="/ppt/slides/slide2.xml" Id="R00fa33a3fd4f4612" /><Relationship Type="http://schemas.openxmlformats.org/officeDocument/2006/relationships/slide" Target="/ppt/slides/slide3.xml" Id="R5decae75be7f4b1f" /><Relationship Type="http://schemas.openxmlformats.org/officeDocument/2006/relationships/slide" Target="/ppt/slides/slide4.xml" Id="R4a422e9d2a724bf6" /><Relationship Type="http://schemas.openxmlformats.org/officeDocument/2006/relationships/slide" Target="/ppt/slides/slide5.xml" Id="R6d0d97daab294979" /><Relationship Type="http://schemas.openxmlformats.org/officeDocument/2006/relationships/slide" Target="/ppt/slides/slide6.xml" Id="R611567d2ab51422e" /><Relationship Type="http://schemas.openxmlformats.org/officeDocument/2006/relationships/slide" Target="/ppt/slides/slide7.xml" Id="R770319ba334d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20755703d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e5b2215cb4d03" /><Relationship Type="http://schemas.openxmlformats.org/officeDocument/2006/relationships/theme" Target="/ppt/slideMasters/theme/theme1.xml" Id="R21094227ee7049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5e5b2215cb4d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f87d16b09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88991eee0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5dea8fc854f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10df04702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c176292a047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6e85f747d43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26291c9dc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WIIKS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WIIKS REGNSKAPSKONTOR AS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7 602 173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1 540 648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PEDERSEN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HOLM 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LILAND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WIIK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97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968 784 358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