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0031970ae546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2304b6600d4fce"/>
  </p:sldMasterIdLst>
  <p:sldIdLst>
    <p:sldId xmlns:r="http://schemas.openxmlformats.org/officeDocument/2006/relationships" id="256" r:id="Rbe5cbfa2e53042c8"/>
    <p:sldId xmlns:r="http://schemas.openxmlformats.org/officeDocument/2006/relationships" id="257" r:id="R65e6a82d32894736"/>
    <p:sldId xmlns:r="http://schemas.openxmlformats.org/officeDocument/2006/relationships" id="258" r:id="R2c9694915b2c47a7"/>
    <p:sldId xmlns:r="http://schemas.openxmlformats.org/officeDocument/2006/relationships" id="259" r:id="R41027f4cd9864c88"/>
    <p:sldId xmlns:r="http://schemas.openxmlformats.org/officeDocument/2006/relationships" id="260" r:id="Rbaa3c7650eae40cf"/>
    <p:sldId xmlns:r="http://schemas.openxmlformats.org/officeDocument/2006/relationships" id="261" r:id="R7a8e02a08cd74d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2304b6600d4fce" /><Relationship Type="http://schemas.openxmlformats.org/officeDocument/2006/relationships/slide" Target="/ppt/slides/slide1.xml" Id="Rbe5cbfa2e53042c8" /><Relationship Type="http://schemas.openxmlformats.org/officeDocument/2006/relationships/slide" Target="/ppt/slides/slide2.xml" Id="R65e6a82d32894736" /><Relationship Type="http://schemas.openxmlformats.org/officeDocument/2006/relationships/slide" Target="/ppt/slides/slide3.xml" Id="R2c9694915b2c47a7" /><Relationship Type="http://schemas.openxmlformats.org/officeDocument/2006/relationships/slide" Target="/ppt/slides/slide4.xml" Id="R41027f4cd9864c88" /><Relationship Type="http://schemas.openxmlformats.org/officeDocument/2006/relationships/slide" Target="/ppt/slides/slide5.xml" Id="Rbaa3c7650eae40cf" /><Relationship Type="http://schemas.openxmlformats.org/officeDocument/2006/relationships/slide" Target="/ppt/slides/slide6.xml" Id="R7a8e02a08cd74d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452ecaac6045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dc14438804e44" /><Relationship Type="http://schemas.openxmlformats.org/officeDocument/2006/relationships/theme" Target="/ppt/slideMasters/theme/theme1.xml" Id="R946f5d1e95b34c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6dc14438804e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cfe7a3afc43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7e8358fd443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cf375fc9147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33d56a5a44b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42e5061b648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a891e18824c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COOP NÆRBØ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COOP NÆRBØ SA ble etablert [år] og holder til i Nærbø.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504 426 592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8 383 329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10 435 239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93 454 778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173 571 717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4365 Nærbø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79 11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naerbo@coop.no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968 712 233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COOP NÆRBØ SA</a:t>
            </a:r>
          </a:p>
        </p:txBody>
      </p:sp>
    </p:spTree>
  </p:cSld>
  <p:clrMapOvr>
    <a:masterClrMapping xmlns:a="http://schemas.openxmlformats.org/drawingml/2006/main"/>
  </p:clrMapOvr>
</p:sld>
</file>