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3fa67c069548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c3edc0bfbc42d7"/>
  </p:sldMasterIdLst>
  <p:sldIdLst>
    <p:sldId xmlns:r="http://schemas.openxmlformats.org/officeDocument/2006/relationships" id="256" r:id="R36ae609aed6d4afa"/>
    <p:sldId xmlns:r="http://schemas.openxmlformats.org/officeDocument/2006/relationships" id="257" r:id="Rafa185d73356408a"/>
    <p:sldId xmlns:r="http://schemas.openxmlformats.org/officeDocument/2006/relationships" id="258" r:id="R02f4532c7b364edc"/>
    <p:sldId xmlns:r="http://schemas.openxmlformats.org/officeDocument/2006/relationships" id="259" r:id="Rdea9774e338941d3"/>
    <p:sldId xmlns:r="http://schemas.openxmlformats.org/officeDocument/2006/relationships" id="260" r:id="R5b53377acf394e8e"/>
    <p:sldId xmlns:r="http://schemas.openxmlformats.org/officeDocument/2006/relationships" id="261" r:id="R16233b75acb645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3edc0bfbc42d7" /><Relationship Type="http://schemas.openxmlformats.org/officeDocument/2006/relationships/slide" Target="/ppt/slides/slide1.xml" Id="R36ae609aed6d4afa" /><Relationship Type="http://schemas.openxmlformats.org/officeDocument/2006/relationships/slide" Target="/ppt/slides/slide2.xml" Id="Rafa185d73356408a" /><Relationship Type="http://schemas.openxmlformats.org/officeDocument/2006/relationships/slide" Target="/ppt/slides/slide3.xml" Id="R02f4532c7b364edc" /><Relationship Type="http://schemas.openxmlformats.org/officeDocument/2006/relationships/slide" Target="/ppt/slides/slide4.xml" Id="Rdea9774e338941d3" /><Relationship Type="http://schemas.openxmlformats.org/officeDocument/2006/relationships/slide" Target="/ppt/slides/slide5.xml" Id="R5b53377acf394e8e" /><Relationship Type="http://schemas.openxmlformats.org/officeDocument/2006/relationships/slide" Target="/ppt/slides/slide6.xml" Id="R16233b75acb645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d73bba1f2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9f554bfbd424d" /><Relationship Type="http://schemas.openxmlformats.org/officeDocument/2006/relationships/theme" Target="/ppt/slideMasters/theme/theme1.xml" Id="R75ed62eda72d40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39f554bfbd42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6eeaa6db6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f2a67700443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29f6510c442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fdf96abd945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ef4f8c4f949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0efe125a24b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SULDAL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SULDAL INSTALLASJON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3 250 586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968 659 049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