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aba33c82a141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532b3c227b4528"/>
  </p:sldMasterIdLst>
  <p:sldIdLst>
    <p:sldId xmlns:r="http://schemas.openxmlformats.org/officeDocument/2006/relationships" id="256" r:id="Rab696082508d469c"/>
    <p:sldId xmlns:r="http://schemas.openxmlformats.org/officeDocument/2006/relationships" id="257" r:id="R4df3d4556e11434c"/>
    <p:sldId xmlns:r="http://schemas.openxmlformats.org/officeDocument/2006/relationships" id="258" r:id="R7a01e650f51d40fd"/>
    <p:sldId xmlns:r="http://schemas.openxmlformats.org/officeDocument/2006/relationships" id="259" r:id="Rcc6e93b4de5f42f8"/>
    <p:sldId xmlns:r="http://schemas.openxmlformats.org/officeDocument/2006/relationships" id="260" r:id="R7e7aebb714b54312"/>
    <p:sldId xmlns:r="http://schemas.openxmlformats.org/officeDocument/2006/relationships" id="261" r:id="R7123382aa7954c51"/>
    <p:sldId xmlns:r="http://schemas.openxmlformats.org/officeDocument/2006/relationships" id="262" r:id="R6c0313c73a1745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532b3c227b4528" /><Relationship Type="http://schemas.openxmlformats.org/officeDocument/2006/relationships/slide" Target="/ppt/slides/slide1.xml" Id="Rab696082508d469c" /><Relationship Type="http://schemas.openxmlformats.org/officeDocument/2006/relationships/slide" Target="/ppt/slides/slide2.xml" Id="R4df3d4556e11434c" /><Relationship Type="http://schemas.openxmlformats.org/officeDocument/2006/relationships/slide" Target="/ppt/slides/slide3.xml" Id="R7a01e650f51d40fd" /><Relationship Type="http://schemas.openxmlformats.org/officeDocument/2006/relationships/slide" Target="/ppt/slides/slide4.xml" Id="Rcc6e93b4de5f42f8" /><Relationship Type="http://schemas.openxmlformats.org/officeDocument/2006/relationships/slide" Target="/ppt/slides/slide5.xml" Id="R7e7aebb714b54312" /><Relationship Type="http://schemas.openxmlformats.org/officeDocument/2006/relationships/slide" Target="/ppt/slides/slide6.xml" Id="R7123382aa7954c51" /><Relationship Type="http://schemas.openxmlformats.org/officeDocument/2006/relationships/slide" Target="/ppt/slides/slide7.xml" Id="R6c0313c73a1745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caba8b8f364b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e821421464275" /><Relationship Type="http://schemas.openxmlformats.org/officeDocument/2006/relationships/theme" Target="/ppt/slideMasters/theme/theme1.xml" Id="R161feebf1bf046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4e8214214642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83455fbc34c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f328d54c748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b8360bd8846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45ee9414747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81ce445e349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a080e491e49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2a99c9c9444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JOTUNHEIMEN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JOTUNHEIMEN REGNSKAP AS ble etablert [år] og holder til i Lom.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6 246 249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251 661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179 314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468 601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1 941 723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UTSPRING AS  –  49,4 %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SYNNØVE SVEEN STEINEHAUGEN  –  37,7 %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BORGHILD GARMO  –  12,9 %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 Næringspark, Sognefjellsvegen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2686 Lom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21 16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968 611 313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