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4d8a4197ab49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27fa69fb5c4ebe"/>
  </p:sldMasterIdLst>
  <p:sldIdLst>
    <p:sldId xmlns:r="http://schemas.openxmlformats.org/officeDocument/2006/relationships" id="256" r:id="R6ea71724bd964ea6"/>
    <p:sldId xmlns:r="http://schemas.openxmlformats.org/officeDocument/2006/relationships" id="257" r:id="R0489da1241f6451d"/>
    <p:sldId xmlns:r="http://schemas.openxmlformats.org/officeDocument/2006/relationships" id="258" r:id="R7d62c8600189429a"/>
    <p:sldId xmlns:r="http://schemas.openxmlformats.org/officeDocument/2006/relationships" id="259" r:id="Rc300d9c8ca484b84"/>
    <p:sldId xmlns:r="http://schemas.openxmlformats.org/officeDocument/2006/relationships" id="260" r:id="Rf76e2ba2012c4187"/>
    <p:sldId xmlns:r="http://schemas.openxmlformats.org/officeDocument/2006/relationships" id="261" r:id="R01b8b812fd1c447c"/>
    <p:sldId xmlns:r="http://schemas.openxmlformats.org/officeDocument/2006/relationships" id="262" r:id="R415d6649975640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27fa69fb5c4ebe" /><Relationship Type="http://schemas.openxmlformats.org/officeDocument/2006/relationships/slide" Target="/ppt/slides/slide1.xml" Id="R6ea71724bd964ea6" /><Relationship Type="http://schemas.openxmlformats.org/officeDocument/2006/relationships/slide" Target="/ppt/slides/slide2.xml" Id="R0489da1241f6451d" /><Relationship Type="http://schemas.openxmlformats.org/officeDocument/2006/relationships/slide" Target="/ppt/slides/slide3.xml" Id="R7d62c8600189429a" /><Relationship Type="http://schemas.openxmlformats.org/officeDocument/2006/relationships/slide" Target="/ppt/slides/slide4.xml" Id="Rc300d9c8ca484b84" /><Relationship Type="http://schemas.openxmlformats.org/officeDocument/2006/relationships/slide" Target="/ppt/slides/slide5.xml" Id="Rf76e2ba2012c4187" /><Relationship Type="http://schemas.openxmlformats.org/officeDocument/2006/relationships/slide" Target="/ppt/slides/slide6.xml" Id="R01b8b812fd1c447c" /><Relationship Type="http://schemas.openxmlformats.org/officeDocument/2006/relationships/slide" Target="/ppt/slides/slide7.xml" Id="R415d6649975640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d88c5681044a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76b8f3c414bec" /><Relationship Type="http://schemas.openxmlformats.org/officeDocument/2006/relationships/theme" Target="/ppt/slideMasters/theme/theme1.xml" Id="Rc4acd853819d42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276b8f3c414b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b63d41f5546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a872f408845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7e9c00ee549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8a9239a4d4b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fbff39b2d43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601aa0e7340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7f6d9adca4c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VVS BØMLO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BØMLO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VVS BØMLO AS ble etablert [år] og holder til i Bremnes.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BØMLO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BØMLO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BØMLO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63 023 243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2 126 921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318 093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6 736 414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34 864 419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BØMLO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SØRENSEN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ARNE KATLA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REIDAR AGA  –  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BØMLO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Hollundsdalen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5430 Bremnes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42 84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terje@vvsbomlo.no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968 605 089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BØMLO AS</a:t>
            </a:r>
          </a:p>
        </p:txBody>
      </p:sp>
    </p:spTree>
  </p:cSld>
  <p:clrMapOvr>
    <a:masterClrMapping xmlns:a="http://schemas.openxmlformats.org/drawingml/2006/main"/>
  </p:clrMapOvr>
</p:sld>
</file>