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9855bed0949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cef68cad04bd4"/>
  </p:sldMasterIdLst>
  <p:sldIdLst>
    <p:sldId xmlns:r="http://schemas.openxmlformats.org/officeDocument/2006/relationships" id="256" r:id="R679cce75101f4a3e"/>
    <p:sldId xmlns:r="http://schemas.openxmlformats.org/officeDocument/2006/relationships" id="257" r:id="R31e69bcf683e4396"/>
    <p:sldId xmlns:r="http://schemas.openxmlformats.org/officeDocument/2006/relationships" id="258" r:id="R4fa202b95f134687"/>
    <p:sldId xmlns:r="http://schemas.openxmlformats.org/officeDocument/2006/relationships" id="259" r:id="R2d1ef0586ea54f9e"/>
    <p:sldId xmlns:r="http://schemas.openxmlformats.org/officeDocument/2006/relationships" id="260" r:id="R3da6dba78a824e83"/>
    <p:sldId xmlns:r="http://schemas.openxmlformats.org/officeDocument/2006/relationships" id="261" r:id="R108b9cf66d104571"/>
    <p:sldId xmlns:r="http://schemas.openxmlformats.org/officeDocument/2006/relationships" id="262" r:id="Raf76ca881b66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cef68cad04bd4" /><Relationship Type="http://schemas.openxmlformats.org/officeDocument/2006/relationships/slide" Target="/ppt/slides/slide1.xml" Id="R679cce75101f4a3e" /><Relationship Type="http://schemas.openxmlformats.org/officeDocument/2006/relationships/slide" Target="/ppt/slides/slide2.xml" Id="R31e69bcf683e4396" /><Relationship Type="http://schemas.openxmlformats.org/officeDocument/2006/relationships/slide" Target="/ppt/slides/slide3.xml" Id="R4fa202b95f134687" /><Relationship Type="http://schemas.openxmlformats.org/officeDocument/2006/relationships/slide" Target="/ppt/slides/slide4.xml" Id="R2d1ef0586ea54f9e" /><Relationship Type="http://schemas.openxmlformats.org/officeDocument/2006/relationships/slide" Target="/ppt/slides/slide5.xml" Id="R3da6dba78a824e83" /><Relationship Type="http://schemas.openxmlformats.org/officeDocument/2006/relationships/slide" Target="/ppt/slides/slide6.xml" Id="R108b9cf66d104571" /><Relationship Type="http://schemas.openxmlformats.org/officeDocument/2006/relationships/slide" Target="/ppt/slides/slide7.xml" Id="Raf76ca881b66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2eb088748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1d73f4ef94f30" /><Relationship Type="http://schemas.openxmlformats.org/officeDocument/2006/relationships/theme" Target="/ppt/slideMasters/theme/theme1.xml" Id="Rf1c03cae4297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01d73f4ef94f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68cdf3da146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2bbfe68c4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36c93ed62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c042e3752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fe5b7399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b61c5fef2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bbb0f2256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5 170 005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9 325 418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O. Wallbøes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968 595 865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