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468deb9d0f9c4c4f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1b0f8461de614320"/>
  </p:sldMasterIdLst>
  <p:sldIdLst>
    <p:sldId xmlns:r="http://schemas.openxmlformats.org/officeDocument/2006/relationships" id="256" r:id="R048332b56dbd405f"/>
    <p:sldId xmlns:r="http://schemas.openxmlformats.org/officeDocument/2006/relationships" id="257" r:id="R12f2775bb5904f9b"/>
    <p:sldId xmlns:r="http://schemas.openxmlformats.org/officeDocument/2006/relationships" id="258" r:id="R94f9bfa641c442f5"/>
    <p:sldId xmlns:r="http://schemas.openxmlformats.org/officeDocument/2006/relationships" id="259" r:id="R583b893f196c40be"/>
    <p:sldId xmlns:r="http://schemas.openxmlformats.org/officeDocument/2006/relationships" id="260" r:id="Re7cb396728c3435e"/>
    <p:sldId xmlns:r="http://schemas.openxmlformats.org/officeDocument/2006/relationships" id="261" r:id="R2c7f05bf00694b5f"/>
    <p:sldId xmlns:r="http://schemas.openxmlformats.org/officeDocument/2006/relationships" id="262" r:id="Raf47a1e913c84ab3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b0f8461de614320" /><Relationship Type="http://schemas.openxmlformats.org/officeDocument/2006/relationships/slide" Target="/ppt/slides/slide1.xml" Id="R048332b56dbd405f" /><Relationship Type="http://schemas.openxmlformats.org/officeDocument/2006/relationships/slide" Target="/ppt/slides/slide2.xml" Id="R12f2775bb5904f9b" /><Relationship Type="http://schemas.openxmlformats.org/officeDocument/2006/relationships/slide" Target="/ppt/slides/slide3.xml" Id="R94f9bfa641c442f5" /><Relationship Type="http://schemas.openxmlformats.org/officeDocument/2006/relationships/slide" Target="/ppt/slides/slide4.xml" Id="R583b893f196c40be" /><Relationship Type="http://schemas.openxmlformats.org/officeDocument/2006/relationships/slide" Target="/ppt/slides/slide5.xml" Id="Re7cb396728c3435e" /><Relationship Type="http://schemas.openxmlformats.org/officeDocument/2006/relationships/slide" Target="/ppt/slides/slide6.xml" Id="R2c7f05bf00694b5f" /><Relationship Type="http://schemas.openxmlformats.org/officeDocument/2006/relationships/slide" Target="/ppt/slides/slide7.xml" Id="Raf47a1e913c84ab3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d857c1272674b58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753ae2a528f488a" /><Relationship Type="http://schemas.openxmlformats.org/officeDocument/2006/relationships/theme" Target="/ppt/slideMasters/theme/theme1.xml" Id="R66c2ff0f36fa4134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9753ae2a528f488a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99900838fd44a40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cf7a24763d0489a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f6721e7af23487a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6dd60ab34454ff7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3d897f7e81b4a42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0e4cb8af9454996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d6d0ddc38cb43db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RÅDGIVENDE INGENIØRER LØYNING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RÅDGIVENDE INGENIØRER LØYNING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RÅDGIVENDE INGENIØRER LØYNING AS ble etablert [år] og holder til i Kristiansand S.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RÅDGIVENDE INGENIØRER LØYNING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RÅDGIVENDE INGENIØRER LØYNING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RÅDGIVENDE INGENIØRER LØYNING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35 065 513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1 003 219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778 331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2 841 582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14 401 419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RÅDGIVENDE INGENIØRER LØYNING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NEWSEC PROPERTY ASSET MANAGEMENT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RÅDGIVENDE INGENIØRER LØYNING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Banehaven 4A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4612 Kristiansand S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38 02 54 00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loyning@loyning.no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968 469 029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RÅDGIVENDE INGENIØRER LØYNING AS</a:t>
            </a:r>
          </a:p>
        </p:txBody>
      </p:sp>
    </p:spTree>
  </p:cSld>
  <p:clrMapOvr>
    <a:masterClrMapping xmlns:a="http://schemas.openxmlformats.org/drawingml/2006/main"/>
  </p:clrMapOvr>
</p:sld>
</file>