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01fcb2b1b040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4b91a28de34aa1"/>
  </p:sldMasterIdLst>
  <p:sldIdLst>
    <p:sldId xmlns:r="http://schemas.openxmlformats.org/officeDocument/2006/relationships" id="256" r:id="Re83948f6fdf34234"/>
    <p:sldId xmlns:r="http://schemas.openxmlformats.org/officeDocument/2006/relationships" id="257" r:id="Rc94156baf6df4107"/>
    <p:sldId xmlns:r="http://schemas.openxmlformats.org/officeDocument/2006/relationships" id="258" r:id="R2718de76d8314ba2"/>
    <p:sldId xmlns:r="http://schemas.openxmlformats.org/officeDocument/2006/relationships" id="259" r:id="Rdc1d8c9ce6044dfb"/>
    <p:sldId xmlns:r="http://schemas.openxmlformats.org/officeDocument/2006/relationships" id="260" r:id="Rc9d009def4144ec0"/>
    <p:sldId xmlns:r="http://schemas.openxmlformats.org/officeDocument/2006/relationships" id="261" r:id="Re0dccc4f885a4da8"/>
    <p:sldId xmlns:r="http://schemas.openxmlformats.org/officeDocument/2006/relationships" id="262" r:id="R3833bb2d8bad44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4b91a28de34aa1" /><Relationship Type="http://schemas.openxmlformats.org/officeDocument/2006/relationships/slide" Target="/ppt/slides/slide1.xml" Id="Re83948f6fdf34234" /><Relationship Type="http://schemas.openxmlformats.org/officeDocument/2006/relationships/slide" Target="/ppt/slides/slide2.xml" Id="Rc94156baf6df4107" /><Relationship Type="http://schemas.openxmlformats.org/officeDocument/2006/relationships/slide" Target="/ppt/slides/slide3.xml" Id="R2718de76d8314ba2" /><Relationship Type="http://schemas.openxmlformats.org/officeDocument/2006/relationships/slide" Target="/ppt/slides/slide4.xml" Id="Rdc1d8c9ce6044dfb" /><Relationship Type="http://schemas.openxmlformats.org/officeDocument/2006/relationships/slide" Target="/ppt/slides/slide5.xml" Id="Rc9d009def4144ec0" /><Relationship Type="http://schemas.openxmlformats.org/officeDocument/2006/relationships/slide" Target="/ppt/slides/slide6.xml" Id="Re0dccc4f885a4da8" /><Relationship Type="http://schemas.openxmlformats.org/officeDocument/2006/relationships/slide" Target="/ppt/slides/slide7.xml" Id="R3833bb2d8bad44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a81b3fc6b24e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6b2c8558147cc" /><Relationship Type="http://schemas.openxmlformats.org/officeDocument/2006/relationships/theme" Target="/ppt/slideMasters/theme/theme1.xml" Id="Rb69b03cf58bc42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c6b2c8558147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074a632ad4e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d64e934a348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8275fa45a46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8866496844c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8ad6d743146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18040b43c40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a7b300a6d344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KLP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KLP KAPITALFORVALTNING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588 879 000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98 881 000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100 895 000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543 787 000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789 133 000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03 78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968 437 666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KLP KAPITALFORVALTNING AS</a:t>
            </a:r>
          </a:p>
        </p:txBody>
      </p:sp>
    </p:spTree>
  </p:cSld>
  <p:clrMapOvr>
    <a:masterClrMapping xmlns:a="http://schemas.openxmlformats.org/drawingml/2006/main"/>
  </p:clrMapOvr>
</p:sld>
</file>