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f2c91fda91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507823a744006"/>
  </p:sldMasterIdLst>
  <p:sldIdLst>
    <p:sldId xmlns:r="http://schemas.openxmlformats.org/officeDocument/2006/relationships" id="256" r:id="Ra6692cd23f5d4b22"/>
    <p:sldId xmlns:r="http://schemas.openxmlformats.org/officeDocument/2006/relationships" id="257" r:id="Radc8fc8d9afd47ca"/>
    <p:sldId xmlns:r="http://schemas.openxmlformats.org/officeDocument/2006/relationships" id="258" r:id="Rdc546bd6a5a34db2"/>
    <p:sldId xmlns:r="http://schemas.openxmlformats.org/officeDocument/2006/relationships" id="259" r:id="R60d7501d675a4646"/>
    <p:sldId xmlns:r="http://schemas.openxmlformats.org/officeDocument/2006/relationships" id="260" r:id="Rcd67bf3009004cf6"/>
    <p:sldId xmlns:r="http://schemas.openxmlformats.org/officeDocument/2006/relationships" id="261" r:id="Rde42f82d2740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507823a744006" /><Relationship Type="http://schemas.openxmlformats.org/officeDocument/2006/relationships/slide" Target="/ppt/slides/slide1.xml" Id="Ra6692cd23f5d4b22" /><Relationship Type="http://schemas.openxmlformats.org/officeDocument/2006/relationships/slide" Target="/ppt/slides/slide2.xml" Id="Radc8fc8d9afd47ca" /><Relationship Type="http://schemas.openxmlformats.org/officeDocument/2006/relationships/slide" Target="/ppt/slides/slide3.xml" Id="Rdc546bd6a5a34db2" /><Relationship Type="http://schemas.openxmlformats.org/officeDocument/2006/relationships/slide" Target="/ppt/slides/slide4.xml" Id="R60d7501d675a4646" /><Relationship Type="http://schemas.openxmlformats.org/officeDocument/2006/relationships/slide" Target="/ppt/slides/slide5.xml" Id="Rcd67bf3009004cf6" /><Relationship Type="http://schemas.openxmlformats.org/officeDocument/2006/relationships/slide" Target="/ppt/slides/slide6.xml" Id="Rde42f82d2740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917a403f4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b34244f3f44ee" /><Relationship Type="http://schemas.openxmlformats.org/officeDocument/2006/relationships/theme" Target="/ppt/slideMasters/theme/theme1.xml" Id="Re61cc8c5caa6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b34244f3f44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d53c201ce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a2a9e02a445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afda74710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089295612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b86abedeb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63777b27b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968 437 666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