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c50cda1bb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3263b8c384c26"/>
  </p:sldMasterIdLst>
  <p:sldIdLst>
    <p:sldId xmlns:r="http://schemas.openxmlformats.org/officeDocument/2006/relationships" id="256" r:id="R4abff989a74349d7"/>
    <p:sldId xmlns:r="http://schemas.openxmlformats.org/officeDocument/2006/relationships" id="257" r:id="Rbd68bb0e0a094c41"/>
    <p:sldId xmlns:r="http://schemas.openxmlformats.org/officeDocument/2006/relationships" id="258" r:id="R6d66980eced64e2f"/>
    <p:sldId xmlns:r="http://schemas.openxmlformats.org/officeDocument/2006/relationships" id="259" r:id="Rc6e9765fb4ff4b1a"/>
    <p:sldId xmlns:r="http://schemas.openxmlformats.org/officeDocument/2006/relationships" id="260" r:id="Rae8184f4743b4d22"/>
    <p:sldId xmlns:r="http://schemas.openxmlformats.org/officeDocument/2006/relationships" id="261" r:id="Rd97e09a4376f4879"/>
    <p:sldId xmlns:r="http://schemas.openxmlformats.org/officeDocument/2006/relationships" id="262" r:id="R88dfcf8d73d1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3263b8c384c26" /><Relationship Type="http://schemas.openxmlformats.org/officeDocument/2006/relationships/slide" Target="/ppt/slides/slide1.xml" Id="R4abff989a74349d7" /><Relationship Type="http://schemas.openxmlformats.org/officeDocument/2006/relationships/slide" Target="/ppt/slides/slide2.xml" Id="Rbd68bb0e0a094c41" /><Relationship Type="http://schemas.openxmlformats.org/officeDocument/2006/relationships/slide" Target="/ppt/slides/slide3.xml" Id="R6d66980eced64e2f" /><Relationship Type="http://schemas.openxmlformats.org/officeDocument/2006/relationships/slide" Target="/ppt/slides/slide4.xml" Id="Rc6e9765fb4ff4b1a" /><Relationship Type="http://schemas.openxmlformats.org/officeDocument/2006/relationships/slide" Target="/ppt/slides/slide5.xml" Id="Rae8184f4743b4d22" /><Relationship Type="http://schemas.openxmlformats.org/officeDocument/2006/relationships/slide" Target="/ppt/slides/slide6.xml" Id="Rd97e09a4376f4879" /><Relationship Type="http://schemas.openxmlformats.org/officeDocument/2006/relationships/slide" Target="/ppt/slides/slide7.xml" Id="R88dfcf8d73d1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a57b2d9ed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b2466ddd4c7c" /><Relationship Type="http://schemas.openxmlformats.org/officeDocument/2006/relationships/theme" Target="/ppt/slideMasters/theme/theme1.xml" Id="Rd39d2e6dbae7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8b2466ddd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2b8eb7af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5bf656dfa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e4e8cc379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ded90c3e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02cc86da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f2c651e4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9d4e49d93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EVA VAA SOLLID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NORABERG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RANDI MIDTBØ MO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AARMODT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EINAR SKARPRUD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