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88ad7489b4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d6f5417c6c4162"/>
  </p:sldMasterIdLst>
  <p:sldIdLst>
    <p:sldId xmlns:r="http://schemas.openxmlformats.org/officeDocument/2006/relationships" id="256" r:id="R7988a79ab08f4f4d"/>
    <p:sldId xmlns:r="http://schemas.openxmlformats.org/officeDocument/2006/relationships" id="257" r:id="R3b022c8c7a41461e"/>
    <p:sldId xmlns:r="http://schemas.openxmlformats.org/officeDocument/2006/relationships" id="258" r:id="Rfe5b268eab8c4061"/>
    <p:sldId xmlns:r="http://schemas.openxmlformats.org/officeDocument/2006/relationships" id="259" r:id="Ra67fd6dabd264be3"/>
    <p:sldId xmlns:r="http://schemas.openxmlformats.org/officeDocument/2006/relationships" id="260" r:id="Rede25324318549cf"/>
    <p:sldId xmlns:r="http://schemas.openxmlformats.org/officeDocument/2006/relationships" id="261" r:id="R966e666332d9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6f5417c6c4162" /><Relationship Type="http://schemas.openxmlformats.org/officeDocument/2006/relationships/slide" Target="/ppt/slides/slide1.xml" Id="R7988a79ab08f4f4d" /><Relationship Type="http://schemas.openxmlformats.org/officeDocument/2006/relationships/slide" Target="/ppt/slides/slide2.xml" Id="R3b022c8c7a41461e" /><Relationship Type="http://schemas.openxmlformats.org/officeDocument/2006/relationships/slide" Target="/ppt/slides/slide3.xml" Id="Rfe5b268eab8c4061" /><Relationship Type="http://schemas.openxmlformats.org/officeDocument/2006/relationships/slide" Target="/ppt/slides/slide4.xml" Id="Ra67fd6dabd264be3" /><Relationship Type="http://schemas.openxmlformats.org/officeDocument/2006/relationships/slide" Target="/ppt/slides/slide5.xml" Id="Rede25324318549cf" /><Relationship Type="http://schemas.openxmlformats.org/officeDocument/2006/relationships/slide" Target="/ppt/slides/slide6.xml" Id="R966e666332d9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e650737b5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e4115cc2a4632" /><Relationship Type="http://schemas.openxmlformats.org/officeDocument/2006/relationships/theme" Target="/ppt/slideMasters/theme/theme1.xml" Id="R3a63d843cafb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e4115cc2a46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842faa7a042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90cebbb5349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f55222b1c49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3645f97c742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28fd3f712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96066086a4f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TINN OG VEST-TELEMARK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audeva@revisorteam.no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968 407 880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