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71edc37d17f437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708963037764913"/>
  </p:sldMasterIdLst>
  <p:sldIdLst>
    <p:sldId xmlns:r="http://schemas.openxmlformats.org/officeDocument/2006/relationships" id="256" r:id="R3d4d3cd91f2346da"/>
    <p:sldId xmlns:r="http://schemas.openxmlformats.org/officeDocument/2006/relationships" id="257" r:id="Rd4817b7fd4a84474"/>
    <p:sldId xmlns:r="http://schemas.openxmlformats.org/officeDocument/2006/relationships" id="258" r:id="Rc493d921412a4844"/>
    <p:sldId xmlns:r="http://schemas.openxmlformats.org/officeDocument/2006/relationships" id="259" r:id="R2cd1d24cc7374ca7"/>
    <p:sldId xmlns:r="http://schemas.openxmlformats.org/officeDocument/2006/relationships" id="260" r:id="R2169ec3ff53e4cc8"/>
    <p:sldId xmlns:r="http://schemas.openxmlformats.org/officeDocument/2006/relationships" id="261" r:id="Rb62696ed563a4767"/>
    <p:sldId xmlns:r="http://schemas.openxmlformats.org/officeDocument/2006/relationships" id="262" r:id="R2c0fd9d71f4943c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708963037764913" /><Relationship Type="http://schemas.openxmlformats.org/officeDocument/2006/relationships/slide" Target="/ppt/slides/slide1.xml" Id="R3d4d3cd91f2346da" /><Relationship Type="http://schemas.openxmlformats.org/officeDocument/2006/relationships/slide" Target="/ppt/slides/slide2.xml" Id="Rd4817b7fd4a84474" /><Relationship Type="http://schemas.openxmlformats.org/officeDocument/2006/relationships/slide" Target="/ppt/slides/slide3.xml" Id="Rc493d921412a4844" /><Relationship Type="http://schemas.openxmlformats.org/officeDocument/2006/relationships/slide" Target="/ppt/slides/slide4.xml" Id="R2cd1d24cc7374ca7" /><Relationship Type="http://schemas.openxmlformats.org/officeDocument/2006/relationships/slide" Target="/ppt/slides/slide5.xml" Id="R2169ec3ff53e4cc8" /><Relationship Type="http://schemas.openxmlformats.org/officeDocument/2006/relationships/slide" Target="/ppt/slides/slide6.xml" Id="Rb62696ed563a4767" /><Relationship Type="http://schemas.openxmlformats.org/officeDocument/2006/relationships/slide" Target="/ppt/slides/slide7.xml" Id="R2c0fd9d71f4943c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9f1345cf220400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6db52f660e42dc" /><Relationship Type="http://schemas.openxmlformats.org/officeDocument/2006/relationships/theme" Target="/ppt/slideMasters/theme/theme1.xml" Id="Rfa174d4aa0c242c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96db52f660e42d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fecebc774048e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d85f374def425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f674897a43406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99c750840d491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48b88296d04fc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3c7263e2ec49c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9a2dd9c0754bb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BETO BYGG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BETO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BETO BYGG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BETO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BETO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BETO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23 036 917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1 598 762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1 327 733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3 821 491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8 061 156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BETO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BETO BYGG BB AS  –  98,1 %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AASEN  –  1,9 %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BETO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Sandakerv 137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0484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58 75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968 403 249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BETO BYGG AS</a:t>
            </a:r>
          </a:p>
        </p:txBody>
      </p:sp>
    </p:spTree>
  </p:cSld>
  <p:clrMapOvr>
    <a:masterClrMapping xmlns:a="http://schemas.openxmlformats.org/drawingml/2006/main"/>
  </p:clrMapOvr>
</p:sld>
</file>