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a6d30bec2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94eb79f194868"/>
  </p:sldMasterIdLst>
  <p:sldIdLst>
    <p:sldId xmlns:r="http://schemas.openxmlformats.org/officeDocument/2006/relationships" id="256" r:id="Rc56404b2814d4d74"/>
    <p:sldId xmlns:r="http://schemas.openxmlformats.org/officeDocument/2006/relationships" id="257" r:id="R5d488340c42f42f2"/>
    <p:sldId xmlns:r="http://schemas.openxmlformats.org/officeDocument/2006/relationships" id="258" r:id="R28b42e62915a4d2d"/>
    <p:sldId xmlns:r="http://schemas.openxmlformats.org/officeDocument/2006/relationships" id="259" r:id="Rdae16bb6164846a3"/>
    <p:sldId xmlns:r="http://schemas.openxmlformats.org/officeDocument/2006/relationships" id="260" r:id="Rea76f5ffe2be4895"/>
    <p:sldId xmlns:r="http://schemas.openxmlformats.org/officeDocument/2006/relationships" id="261" r:id="R9487befada01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94eb79f194868" /><Relationship Type="http://schemas.openxmlformats.org/officeDocument/2006/relationships/slide" Target="/ppt/slides/slide1.xml" Id="Rc56404b2814d4d74" /><Relationship Type="http://schemas.openxmlformats.org/officeDocument/2006/relationships/slide" Target="/ppt/slides/slide2.xml" Id="R5d488340c42f42f2" /><Relationship Type="http://schemas.openxmlformats.org/officeDocument/2006/relationships/slide" Target="/ppt/slides/slide3.xml" Id="R28b42e62915a4d2d" /><Relationship Type="http://schemas.openxmlformats.org/officeDocument/2006/relationships/slide" Target="/ppt/slides/slide4.xml" Id="Rdae16bb6164846a3" /><Relationship Type="http://schemas.openxmlformats.org/officeDocument/2006/relationships/slide" Target="/ppt/slides/slide5.xml" Id="Rea76f5ffe2be4895" /><Relationship Type="http://schemas.openxmlformats.org/officeDocument/2006/relationships/slide" Target="/ppt/slides/slide6.xml" Id="R9487befada01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645facb46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f3b6d75a4761" /><Relationship Type="http://schemas.openxmlformats.org/officeDocument/2006/relationships/theme" Target="/ppt/slideMasters/theme/theme1.xml" Id="Re48b2ae8d4da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1f3b6d75a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5c5d008d0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5f760529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7e481700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ab0127a7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3673f1420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c56fbc47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ENGERDAL - TRYSIL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ble etablert [år] og holder til i Drevsjø.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2443 Drevsjø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66 553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