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6dc01af24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3dec052764133"/>
  </p:sldMasterIdLst>
  <p:sldIdLst>
    <p:sldId xmlns:r="http://schemas.openxmlformats.org/officeDocument/2006/relationships" id="256" r:id="Re7c6302baac045c3"/>
    <p:sldId xmlns:r="http://schemas.openxmlformats.org/officeDocument/2006/relationships" id="257" r:id="Rc73a9eca08f047cf"/>
    <p:sldId xmlns:r="http://schemas.openxmlformats.org/officeDocument/2006/relationships" id="258" r:id="R362b3f4e12514abf"/>
    <p:sldId xmlns:r="http://schemas.openxmlformats.org/officeDocument/2006/relationships" id="259" r:id="Rc56c431df4fa4990"/>
    <p:sldId xmlns:r="http://schemas.openxmlformats.org/officeDocument/2006/relationships" id="260" r:id="R6b3d61fcdf254ef3"/>
    <p:sldId xmlns:r="http://schemas.openxmlformats.org/officeDocument/2006/relationships" id="261" r:id="R581f026abf5f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3dec052764133" /><Relationship Type="http://schemas.openxmlformats.org/officeDocument/2006/relationships/slide" Target="/ppt/slides/slide1.xml" Id="Re7c6302baac045c3" /><Relationship Type="http://schemas.openxmlformats.org/officeDocument/2006/relationships/slide" Target="/ppt/slides/slide2.xml" Id="Rc73a9eca08f047cf" /><Relationship Type="http://schemas.openxmlformats.org/officeDocument/2006/relationships/slide" Target="/ppt/slides/slide3.xml" Id="R362b3f4e12514abf" /><Relationship Type="http://schemas.openxmlformats.org/officeDocument/2006/relationships/slide" Target="/ppt/slides/slide4.xml" Id="Rc56c431df4fa4990" /><Relationship Type="http://schemas.openxmlformats.org/officeDocument/2006/relationships/slide" Target="/ppt/slides/slide5.xml" Id="R6b3d61fcdf254ef3" /><Relationship Type="http://schemas.openxmlformats.org/officeDocument/2006/relationships/slide" Target="/ppt/slides/slide6.xml" Id="R581f026abf5f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e9711a65c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310cca81749f6" /><Relationship Type="http://schemas.openxmlformats.org/officeDocument/2006/relationships/theme" Target="/ppt/slideMasters/theme/theme1.xml" Id="R09f331ccc996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310cca817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751ae342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f48c9958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f2a942f7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30e045ac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0849c0f9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1941e77e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ENGERDAL - TRYSIL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2443 Drevsjø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66 553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