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eea336be9c4a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fda8b894b142c6"/>
  </p:sldMasterIdLst>
  <p:sldIdLst>
    <p:sldId xmlns:r="http://schemas.openxmlformats.org/officeDocument/2006/relationships" id="256" r:id="R46697b74bb6b4654"/>
    <p:sldId xmlns:r="http://schemas.openxmlformats.org/officeDocument/2006/relationships" id="257" r:id="R7a11921e2daa4cd3"/>
    <p:sldId xmlns:r="http://schemas.openxmlformats.org/officeDocument/2006/relationships" id="258" r:id="R6f01a874f5dd45c7"/>
    <p:sldId xmlns:r="http://schemas.openxmlformats.org/officeDocument/2006/relationships" id="259" r:id="R981e3d9c6d1a4145"/>
    <p:sldId xmlns:r="http://schemas.openxmlformats.org/officeDocument/2006/relationships" id="260" r:id="R3bb25ca0c09b4e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fda8b894b142c6" /><Relationship Type="http://schemas.openxmlformats.org/officeDocument/2006/relationships/slide" Target="/ppt/slides/slide1.xml" Id="R46697b74bb6b4654" /><Relationship Type="http://schemas.openxmlformats.org/officeDocument/2006/relationships/slide" Target="/ppt/slides/slide2.xml" Id="R7a11921e2daa4cd3" /><Relationship Type="http://schemas.openxmlformats.org/officeDocument/2006/relationships/slide" Target="/ppt/slides/slide3.xml" Id="R6f01a874f5dd45c7" /><Relationship Type="http://schemas.openxmlformats.org/officeDocument/2006/relationships/slide" Target="/ppt/slides/slide4.xml" Id="R981e3d9c6d1a4145" /><Relationship Type="http://schemas.openxmlformats.org/officeDocument/2006/relationships/slide" Target="/ppt/slides/slide5.xml" Id="R3bb25ca0c09b4e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ebb353b10840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55b81a9f84462" /><Relationship Type="http://schemas.openxmlformats.org/officeDocument/2006/relationships/theme" Target="/ppt/slideMasters/theme/theme1.xml" Id="R208f3419966347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155b81a9f844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12734b89247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45dcd291645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e8b80326142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ac007ce9b48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98330978d47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HJELLE BAKERI &amp; KONDITORI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BAKERI &amp; KONDITORI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968 304 739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HJELLE BAKERI &amp; KONDITORI AS</a:t>
            </a:r>
          </a:p>
        </p:txBody>
      </p:sp>
    </p:spTree>
  </p:cSld>
  <p:clrMapOvr>
    <a:masterClrMapping xmlns:a="http://schemas.openxmlformats.org/drawingml/2006/main"/>
  </p:clrMapOvr>
</p:sld>
</file>