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6a6b145e63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fac1823ade4522"/>
  </p:sldMasterIdLst>
  <p:sldIdLst>
    <p:sldId xmlns:r="http://schemas.openxmlformats.org/officeDocument/2006/relationships" id="256" r:id="Rb44c3645be794df0"/>
    <p:sldId xmlns:r="http://schemas.openxmlformats.org/officeDocument/2006/relationships" id="257" r:id="R7f36aeb30b4a4ffc"/>
    <p:sldId xmlns:r="http://schemas.openxmlformats.org/officeDocument/2006/relationships" id="258" r:id="Rcde3b35d636d401f"/>
    <p:sldId xmlns:r="http://schemas.openxmlformats.org/officeDocument/2006/relationships" id="259" r:id="R4baa5bb13a784c80"/>
    <p:sldId xmlns:r="http://schemas.openxmlformats.org/officeDocument/2006/relationships" id="260" r:id="Rd84f3e38a49a4ecf"/>
    <p:sldId xmlns:r="http://schemas.openxmlformats.org/officeDocument/2006/relationships" id="261" r:id="R05e4febef2e34787"/>
    <p:sldId xmlns:r="http://schemas.openxmlformats.org/officeDocument/2006/relationships" id="262" r:id="Rcf9217d395af4d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ac1823ade4522" /><Relationship Type="http://schemas.openxmlformats.org/officeDocument/2006/relationships/slide" Target="/ppt/slides/slide1.xml" Id="Rb44c3645be794df0" /><Relationship Type="http://schemas.openxmlformats.org/officeDocument/2006/relationships/slide" Target="/ppt/slides/slide2.xml" Id="R7f36aeb30b4a4ffc" /><Relationship Type="http://schemas.openxmlformats.org/officeDocument/2006/relationships/slide" Target="/ppt/slides/slide3.xml" Id="Rcde3b35d636d401f" /><Relationship Type="http://schemas.openxmlformats.org/officeDocument/2006/relationships/slide" Target="/ppt/slides/slide4.xml" Id="R4baa5bb13a784c80" /><Relationship Type="http://schemas.openxmlformats.org/officeDocument/2006/relationships/slide" Target="/ppt/slides/slide5.xml" Id="Rd84f3e38a49a4ecf" /><Relationship Type="http://schemas.openxmlformats.org/officeDocument/2006/relationships/slide" Target="/ppt/slides/slide6.xml" Id="R05e4febef2e34787" /><Relationship Type="http://schemas.openxmlformats.org/officeDocument/2006/relationships/slide" Target="/ppt/slides/slide7.xml" Id="Rcf9217d395af4d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b146ecd9244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5a1ffb8db4841" /><Relationship Type="http://schemas.openxmlformats.org/officeDocument/2006/relationships/theme" Target="/ppt/slideMasters/theme/theme1.xml" Id="R4993df9221064b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95a1ffb8db48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893c19a6c4e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e8adaa8894b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5246f921745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1aeff39bd46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106278f7a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aa73f938c4f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03f220a4d4c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HEGLE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HEGLE REGNSKAP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15 601 795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2 004 305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3 478 925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3 591 905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8 243 105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 HAI AS  –  45,3 %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 HAI AS  –  36,8 %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 HEGLE  –  17,9 %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Tverradkomsten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46 60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firmapost@hegle-regnskap.no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968 267 000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HEGLE REGNSKAP AS</a:t>
            </a:r>
          </a:p>
        </p:txBody>
      </p:sp>
    </p:spTree>
  </p:cSld>
  <p:clrMapOvr>
    <a:masterClrMapping xmlns:a="http://schemas.openxmlformats.org/drawingml/2006/main"/>
  </p:clrMapOvr>
</p:sld>
</file>