
<file path=[Content_Types].xml><?xml version="1.0" encoding="utf-8"?>
<Types xmlns="http://schemas.openxmlformats.org/package/2006/content-types">
  <Default Extension="xml" ContentType="application/vnd.openxmlformats-officedocument.presentationml.presentation.main+xml"/>
  <Default Extension="rels" ContentType="application/vnd.openxmlformats-package.relationships+xml"/>
  <Override PartName="/ppt/slideMasters/slideMaster1.xml" ContentType="application/vnd.openxmlformats-officedocument.presentationml.slideMaster+xml"/>
  <Override PartName="/ppt/slideLayouts/slideLayout1.xml" ContentType="application/vnd.openxmlformats-officedocument.presentationml.slideLayout+xml"/>
  <Override PartName="/ppt/slideMasters/theme/theme1.xml" ContentType="application/vnd.openxmlformats-officedocument.theme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</Types>
</file>

<file path=_rels/.rels>&#65279;<?xml version="1.0" encoding="utf-8"?><Relationships xmlns="http://schemas.openxmlformats.org/package/2006/relationships"><Relationship Type="http://schemas.openxmlformats.org/officeDocument/2006/relationships/officeDocument" Target="/ppt/presentation.xml" Id="R8734020b10974cc5" /></Relationships>
</file>

<file path=ppt/presentation.xml><?xml version="1.0" encoding="utf-8"?>
<p:presentation xmlns:p="http://schemas.openxmlformats.org/presentationml/2006/main">
  <p:sldMasterIdLst>
    <p:sldMasterId xmlns:r="http://schemas.openxmlformats.org/officeDocument/2006/relationships" id="2147483648" r:id="R281e66515d0a4f7d"/>
  </p:sldMasterIdLst>
  <p:sldIdLst>
    <p:sldId xmlns:r="http://schemas.openxmlformats.org/officeDocument/2006/relationships" id="256" r:id="Rdb13ade795654645"/>
    <p:sldId xmlns:r="http://schemas.openxmlformats.org/officeDocument/2006/relationships" id="257" r:id="Rb87f4bb1eb1c4f24"/>
    <p:sldId xmlns:r="http://schemas.openxmlformats.org/officeDocument/2006/relationships" id="258" r:id="Rd6cf6f8f38694c40"/>
    <p:sldId xmlns:r="http://schemas.openxmlformats.org/officeDocument/2006/relationships" id="259" r:id="R7f550225f0c54d27"/>
    <p:sldId xmlns:r="http://schemas.openxmlformats.org/officeDocument/2006/relationships" id="260" r:id="R0a353f2f70d6439c"/>
    <p:sldId xmlns:r="http://schemas.openxmlformats.org/officeDocument/2006/relationships" id="261" r:id="R07f029d071f543c8"/>
    <p:sldId xmlns:r="http://schemas.openxmlformats.org/officeDocument/2006/relationships" id="262" r:id="R0a9adc27458c4d9c"/>
  </p:sldIdLst>
  <p:sldSz cx="12192000" cy="6858000"/>
  <p:notesSz cx="6858000" cy="9144000"/>
</p:presentation>
</file>

<file path=ppt/_rels/presentation.xml.rels>&#65279;<?xml version="1.0" encoding="utf-8"?><Relationships xmlns="http://schemas.openxmlformats.org/package/2006/relationships"><Relationship Type="http://schemas.openxmlformats.org/officeDocument/2006/relationships/slideMaster" Target="/ppt/slideMasters/slideMaster1.xml" Id="R281e66515d0a4f7d" /><Relationship Type="http://schemas.openxmlformats.org/officeDocument/2006/relationships/slide" Target="/ppt/slides/slide1.xml" Id="Rdb13ade795654645" /><Relationship Type="http://schemas.openxmlformats.org/officeDocument/2006/relationships/slide" Target="/ppt/slides/slide2.xml" Id="Rb87f4bb1eb1c4f24" /><Relationship Type="http://schemas.openxmlformats.org/officeDocument/2006/relationships/slide" Target="/ppt/slides/slide3.xml" Id="Rd6cf6f8f38694c40" /><Relationship Type="http://schemas.openxmlformats.org/officeDocument/2006/relationships/slide" Target="/ppt/slides/slide4.xml" Id="R7f550225f0c54d27" /><Relationship Type="http://schemas.openxmlformats.org/officeDocument/2006/relationships/slide" Target="/ppt/slides/slide5.xml" Id="R0a353f2f70d6439c" /><Relationship Type="http://schemas.openxmlformats.org/officeDocument/2006/relationships/slide" Target="/ppt/slides/slide6.xml" Id="R07f029d071f543c8" /><Relationship Type="http://schemas.openxmlformats.org/officeDocument/2006/relationships/slide" Target="/ppt/slides/slide7.xml" Id="R0a9adc27458c4d9c" /></Relationships>
</file>

<file path=ppt/slideLayouts/_rels/slideLayout1.xml.rels>&#65279;<?xml version="1.0" encoding="utf-8"?><Relationships xmlns="http://schemas.openxmlformats.org/package/2006/relationships"><Relationship Type="http://schemas.openxmlformats.org/officeDocument/2006/relationships/slideMaster" Target="/ppt/slideMasters/slideMaster1.xml" Id="R1a5f3ebfe9814561" /></Relationships>
</file>

<file path=ppt/slideLayouts/slideLayout1.xml><?xml version="1.0" encoding="utf-8"?>
<p:sldLayout xmlns:p="http://schemas.openxmlformats.org/presentationml/2006/main" type="blank" preserve="1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</p:spTree>
  </p:cSld>
  <p:clrMapOvr>
    <a:masterClrMapping xmlns:a="http://schemas.openxmlformats.org/drawingml/2006/main"/>
  </p:clrMapOvr>
</p:sldLayout>
</file>

<file path=ppt/slideMasters/_rels/slideMaster1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2a4a4780107e4ee6" /><Relationship Type="http://schemas.openxmlformats.org/officeDocument/2006/relationships/theme" Target="/ppt/slideMasters/theme/theme1.xml" Id="R1974b700c84142d9" /></Relationships>
</file>

<file path=ppt/slideMasters/slideMaster1.xml><?xml version="1.0" encoding="utf-8"?>
<p:sldMaster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xmlns:r="http://schemas.openxmlformats.org/officeDocument/2006/relationships" id="2147483649" r:id="R2a4a4780107e4ee6"/>
  </p:sldLayoutIdLst>
</p:sldMaster>
</file>

<file path=ppt/slideMasters/theme/theme1.xml><?xml version="1.0" encoding="utf-8"?>
<a:theme xmlns:a="http://schemas.openxmlformats.org/drawingml/2006/main" name="BrainTrust">
  <a:themeElements>
    <a:clrScheme name="Office">
      <a:dk1>
        <a:sysClr val="windowText" lastClr="000000"/>
      </a:dk1>
      <a:lt1>
        <a:sysClr val="window" lastClr="FFFFFF"/>
      </a:lt1>
      <a:dk2>
        <a:srgbClr val="1E3A5F"/>
      </a:dk2>
      <a:lt2>
        <a:srgbClr val="EFF3F7"/>
      </a:lt2>
      <a:accent1>
        <a:srgbClr val="21A366"/>
      </a:accent1>
      <a:accent2>
        <a:srgbClr val="2B579A"/>
      </a:accent2>
      <a:accent3>
        <a:srgbClr val="5B8DEF"/>
      </a:accent3>
      <a:accent4>
        <a:srgbClr val="FF5B24"/>
      </a:accent4>
      <a:accent5>
        <a:srgbClr val="F4B400"/>
      </a:accent5>
      <a:accent6>
        <a:srgbClr val="34D399"/>
      </a:accent6>
      <a:hlink>
        <a:srgbClr val="2563EB"/>
      </a:hlink>
      <a:folHlink>
        <a:srgbClr val="954F72"/>
      </a:folHlink>
    </a:clrScheme>
    <a:fontScheme name="Office">
      <a:majorFont>
        <a:latin typeface="Calibri Light"/>
        <a:ea typeface=""/>
        <a:cs typeface=""/>
      </a:majorFont>
      <a:minorFont>
        <a:latin typeface="Calibri"/>
        <a:ea typeface=""/>
        <a:cs typeface=""/>
      </a:minorFont>
    </a:fontScheme>
    <a:fmtScheme name="Office">
      <a:fillStyleLst>
        <a:solidFill>
          <a:schemeClr val="phClr"/>
        </a:solidFill>
        <a:solidFill>
          <a:schemeClr val="phClr">
            <a:tint val="50000"/>
            <a:satMod val="300000"/>
          </a:schemeClr>
        </a:solidFill>
        <a:solidFill>
          <a:schemeClr val="phClr">
            <a:tint val="30000"/>
            <a:satMod val="350000"/>
          </a:schemeClr>
        </a:solidFill>
      </a:fillStyleLst>
      <a:lnStyleLst>
        <a:ln w="635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1270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1905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</a:lnStyleLst>
      <a:effectStyleLst>
        <a:effectStyle>
          <a:effectLst/>
        </a:effectStyle>
        <a:effectStyle>
          <a:effectLst/>
        </a:effectStyle>
        <a:effectStyle>
          <a:effectLst/>
        </a:effectStyle>
      </a:effectStyleLst>
      <a:bgFillStyleLst>
        <a:solidFill>
          <a:schemeClr val="phClr"/>
        </a:solidFill>
        <a:solidFill>
          <a:schemeClr val="phClr">
            <a:tint val="95000"/>
          </a:schemeClr>
        </a:solidFill>
        <a:solidFill>
          <a:schemeClr val="phClr">
            <a:shade val="80000"/>
          </a:schemeClr>
        </a:solidFill>
      </a:bgFillStyleLst>
    </a:fmtScheme>
  </a:themeElements>
  <a:objectDefaults/>
</a:theme>
</file>

<file path=ppt/slides/_rels/slide1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de3d9ce1639c41bf" /></Relationships>
</file>

<file path=ppt/slides/_rels/slide2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2da44da9da0a449c" /></Relationships>
</file>

<file path=ppt/slides/_rels/slide3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ab257cb78c954a05" /></Relationships>
</file>

<file path=ppt/slides/_rels/slide4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7356e08bb30d40bc" /></Relationships>
</file>

<file path=ppt/slides/_rels/slide5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cda2a53082cd4939" /></Relationships>
</file>

<file path=ppt/slides/_rels/slide6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10ddddd5664d47fd" /></Relationships>
</file>

<file path=ppt/slides/_rels/slide7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86e5474a16f24792" /></Relationships>
</file>

<file path=ppt/slides/slide1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ban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0" y="0"/>
            <a:ext cx="12192000" cy="9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3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2200000"/>
            <a:ext cx="10820400" cy="17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5400" b="1" dirty="0">
                <a:solidFill>
                  <a:srgbClr val="1E3A5F"/>
                </a:solidFill>
                <a:latin typeface="Calibri"/>
              </a:rPr>
              <a:t>HAALAND HOLDING AS</a:t>
            </a:r>
          </a:p>
        </p:txBody>
      </p:sp>
      <p:sp>
        <p:nvSpPr>
          <p:cNvPr id="4" name="under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395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0" dirty="0">
                <a:solidFill>
                  <a:srgbClr val="5A6B7B"/>
                </a:solidFill>
                <a:latin typeface="Calibri"/>
              </a:rPr>
              <a:t>Bedriftspresentasjon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HAALAND HOLDING AS</a:t>
            </a:r>
          </a:p>
        </p:txBody>
      </p:sp>
    </p:spTree>
  </p:cSld>
  <p:clrMapOvr>
    <a:masterClrMapping xmlns:a="http://schemas.openxmlformats.org/drawingml/2006/main"/>
  </p:clrMapOvr>
</p:sld>
</file>

<file path=ppt/slides/slide2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Om oss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HAALAND HOLDING AS ble etablert [år] og holder til i Mo I Rana.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[Kort om historikk, verdier og hva som driver dere.]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[Antall ansatte / nøkkeltall.]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HAALAND HOLDING AS</a:t>
            </a:r>
          </a:p>
        </p:txBody>
      </p:sp>
    </p:spTree>
  </p:cSld>
  <p:clrMapOvr>
    <a:masterClrMapping xmlns:a="http://schemas.openxmlformats.org/drawingml/2006/main"/>
  </p:clrMapOvr>
</p:sld>
</file>

<file path=ppt/slides/slide3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Våre tjenester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[Tjeneste 1 – kort beskrivelse]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[Tjeneste 2 – kort beskrivelse]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[Tjeneste 3 – kort beskrivelse]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HAALAND HOLDING AS</a:t>
            </a:r>
          </a:p>
        </p:txBody>
      </p:sp>
    </p:spTree>
  </p:cSld>
  <p:clrMapOvr>
    <a:masterClrMapping xmlns:a="http://schemas.openxmlformats.org/drawingml/2006/main"/>
  </p:clrMapOvr>
</p:sld>
</file>

<file path=ppt/slides/slide4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Hvorfor velge oss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[Fordel 1 – hva skiller dere ut]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[Fordel 2 – kvalitet/erfaring]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[Fordel 3 – referanser/resultater]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HAALAND HOLDING AS</a:t>
            </a:r>
          </a:p>
        </p:txBody>
      </p:sp>
    </p:spTree>
  </p:cSld>
  <p:clrMapOvr>
    <a:masterClrMapping xmlns:a="http://schemas.openxmlformats.org/drawingml/2006/main"/>
  </p:clrMapOvr>
</p:sld>
</file>

<file path=ppt/slides/slide5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Nøkkeltall 2024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1" dirty="0">
                <a:solidFill>
                  <a:srgbClr val="21A366"/>
                </a:solidFill>
                <a:latin typeface="Calibri"/>
              </a:rPr>
              <a:t>Tall i hele kroner – kilde: Regnskapsregisteret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Driftsinntekter:  590 584 000 kr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Driftsresultat:  −5 387 000 kr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Årsresultat:  −39 627 000 kr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Sum egenkapital:  137 682 000 kr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Sum eiendeler:  1 257 392 000 kr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HAALAND HOLDING AS</a:t>
            </a:r>
          </a:p>
        </p:txBody>
      </p:sp>
    </p:spTree>
  </p:cSld>
  <p:clrMapOvr>
    <a:masterClrMapping xmlns:a="http://schemas.openxmlformats.org/drawingml/2006/main"/>
  </p:clrMapOvr>
</p:sld>
</file>

<file path=ppt/slides/slide6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Eierskap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1" dirty="0">
                <a:solidFill>
                  <a:srgbClr val="21A366"/>
                </a:solidFill>
                <a:latin typeface="Calibri"/>
              </a:rPr>
              <a:t>Største aksjonærer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FCI AS  –  50,0 %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ANNABETH AS  –  24,5 %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NINA HAALAND AS  –  24,5 %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MERKANTIL HOLDING AS  –  1,0 %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HAALAND HOLDING AS</a:t>
            </a:r>
          </a:p>
        </p:txBody>
      </p:sp>
    </p:spTree>
  </p:cSld>
  <p:clrMapOvr>
    <a:masterClrMapping xmlns:a="http://schemas.openxmlformats.org/drawingml/2006/main"/>
  </p:clrMapOvr>
</p:sld>
</file>

<file path=ppt/slides/slide7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Kontakt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1" dirty="0">
                <a:solidFill>
                  <a:srgbClr val="21A366"/>
                </a:solidFill>
                <a:latin typeface="Calibri"/>
              </a:rPr>
              <a:t>Ta gjerne kontakt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Søderlundmyra 18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8622 Mo I Rana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Org.nr 968 194 933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HAALAND HOLDING AS</a:t>
            </a:r>
          </a:p>
        </p:txBody>
      </p:sp>
    </p:spTree>
  </p:cSld>
  <p:clrMapOvr>
    <a:masterClrMapping xmlns:a="http://schemas.openxmlformats.org/drawingml/2006/main"/>
  </p:clrMapOvr>
</p:sld>
</file>