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28ad02d3a14f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fb559c23994285"/>
  </p:sldMasterIdLst>
  <p:sldIdLst>
    <p:sldId xmlns:r="http://schemas.openxmlformats.org/officeDocument/2006/relationships" id="256" r:id="R2475891600c247c2"/>
    <p:sldId xmlns:r="http://schemas.openxmlformats.org/officeDocument/2006/relationships" id="257" r:id="R7f11a6ee8471438a"/>
    <p:sldId xmlns:r="http://schemas.openxmlformats.org/officeDocument/2006/relationships" id="258" r:id="R4e1e946f69eb4e25"/>
    <p:sldId xmlns:r="http://schemas.openxmlformats.org/officeDocument/2006/relationships" id="259" r:id="Rcb91f56b9e6049ac"/>
    <p:sldId xmlns:r="http://schemas.openxmlformats.org/officeDocument/2006/relationships" id="260" r:id="Rf523b9ed896540b3"/>
    <p:sldId xmlns:r="http://schemas.openxmlformats.org/officeDocument/2006/relationships" id="261" r:id="R08e0f91798c64cb5"/>
    <p:sldId xmlns:r="http://schemas.openxmlformats.org/officeDocument/2006/relationships" id="262" r:id="R381b6cedd0e740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fb559c23994285" /><Relationship Type="http://schemas.openxmlformats.org/officeDocument/2006/relationships/slide" Target="/ppt/slides/slide1.xml" Id="R2475891600c247c2" /><Relationship Type="http://schemas.openxmlformats.org/officeDocument/2006/relationships/slide" Target="/ppt/slides/slide2.xml" Id="R7f11a6ee8471438a" /><Relationship Type="http://schemas.openxmlformats.org/officeDocument/2006/relationships/slide" Target="/ppt/slides/slide3.xml" Id="R4e1e946f69eb4e25" /><Relationship Type="http://schemas.openxmlformats.org/officeDocument/2006/relationships/slide" Target="/ppt/slides/slide4.xml" Id="Rcb91f56b9e6049ac" /><Relationship Type="http://schemas.openxmlformats.org/officeDocument/2006/relationships/slide" Target="/ppt/slides/slide5.xml" Id="Rf523b9ed896540b3" /><Relationship Type="http://schemas.openxmlformats.org/officeDocument/2006/relationships/slide" Target="/ppt/slides/slide6.xml" Id="R08e0f91798c64cb5" /><Relationship Type="http://schemas.openxmlformats.org/officeDocument/2006/relationships/slide" Target="/ppt/slides/slide7.xml" Id="R381b6cedd0e740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cb7617d6ef49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888e17f0f4728" /><Relationship Type="http://schemas.openxmlformats.org/officeDocument/2006/relationships/theme" Target="/ppt/slideMasters/theme/theme1.xml" Id="Rd9a207a20d464d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4888e17f0f47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669d3d828040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0e9b1b77541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d4e13e9e54a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479353725a40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487cded1374c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396b0a38241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ac154e30449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INGENIØRKONTORET INGENIA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INGENIØRKONTORET INGENIA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75 765 203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2 387 478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2 089 541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16 520 452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30 941 811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SVERRE JOHNSEN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ASP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HALS  –  22,4 %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SOLBERG  –  14,1 %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PRESTBY TØRHOLEN  –  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INGENIØRKONTORET INGENIA AS  –  1,6 %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93 68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ingenia@ingenia.no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968 142 739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INGENIØRKONTORET INGENIA AS</a:t>
            </a:r>
          </a:p>
        </p:txBody>
      </p:sp>
    </p:spTree>
  </p:cSld>
  <p:clrMapOvr>
    <a:masterClrMapping xmlns:a="http://schemas.openxmlformats.org/drawingml/2006/main"/>
  </p:clrMapOvr>
</p:sld>
</file>