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c3c43df06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c40ecbc45490d"/>
  </p:sldMasterIdLst>
  <p:sldIdLst>
    <p:sldId xmlns:r="http://schemas.openxmlformats.org/officeDocument/2006/relationships" id="256" r:id="R4dcd76d75df54953"/>
    <p:sldId xmlns:r="http://schemas.openxmlformats.org/officeDocument/2006/relationships" id="257" r:id="Rec037b9202ca42c7"/>
    <p:sldId xmlns:r="http://schemas.openxmlformats.org/officeDocument/2006/relationships" id="258" r:id="Rf3e0fdd7fc1c4d92"/>
    <p:sldId xmlns:r="http://schemas.openxmlformats.org/officeDocument/2006/relationships" id="259" r:id="Rc179b7a445e34d96"/>
    <p:sldId xmlns:r="http://schemas.openxmlformats.org/officeDocument/2006/relationships" id="260" r:id="Ra234df5fe2b84c75"/>
    <p:sldId xmlns:r="http://schemas.openxmlformats.org/officeDocument/2006/relationships" id="261" r:id="Rbff20e997ad4493e"/>
    <p:sldId xmlns:r="http://schemas.openxmlformats.org/officeDocument/2006/relationships" id="262" r:id="Red32360554b3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c40ecbc45490d" /><Relationship Type="http://schemas.openxmlformats.org/officeDocument/2006/relationships/slide" Target="/ppt/slides/slide1.xml" Id="R4dcd76d75df54953" /><Relationship Type="http://schemas.openxmlformats.org/officeDocument/2006/relationships/slide" Target="/ppt/slides/slide2.xml" Id="Rec037b9202ca42c7" /><Relationship Type="http://schemas.openxmlformats.org/officeDocument/2006/relationships/slide" Target="/ppt/slides/slide3.xml" Id="Rf3e0fdd7fc1c4d92" /><Relationship Type="http://schemas.openxmlformats.org/officeDocument/2006/relationships/slide" Target="/ppt/slides/slide4.xml" Id="Rc179b7a445e34d96" /><Relationship Type="http://schemas.openxmlformats.org/officeDocument/2006/relationships/slide" Target="/ppt/slides/slide5.xml" Id="Ra234df5fe2b84c75" /><Relationship Type="http://schemas.openxmlformats.org/officeDocument/2006/relationships/slide" Target="/ppt/slides/slide6.xml" Id="Rbff20e997ad4493e" /><Relationship Type="http://schemas.openxmlformats.org/officeDocument/2006/relationships/slide" Target="/ppt/slides/slide7.xml" Id="Red32360554b3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1dd955228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fe74d3104eda" /><Relationship Type="http://schemas.openxmlformats.org/officeDocument/2006/relationships/theme" Target="/ppt/slideMasters/theme/theme1.xml" Id="Rcd1f28b7d8b7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2fe74d310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030e99a6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a42b3295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40ef99f9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e1cb555a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b8facc4c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34b1e40b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67b3c80c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2 216 842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ragnvald.tiller@tiller.no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968 134 361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