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411c43f38240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2e5ba888f094ac4"/>
  </p:sldMasterIdLst>
  <p:sldIdLst>
    <p:sldId xmlns:r="http://schemas.openxmlformats.org/officeDocument/2006/relationships" id="256" r:id="Reaa20d7dd82e41f8"/>
    <p:sldId xmlns:r="http://schemas.openxmlformats.org/officeDocument/2006/relationships" id="257" r:id="Rb2477edde9364132"/>
    <p:sldId xmlns:r="http://schemas.openxmlformats.org/officeDocument/2006/relationships" id="258" r:id="R239bdf746caf4ea4"/>
    <p:sldId xmlns:r="http://schemas.openxmlformats.org/officeDocument/2006/relationships" id="259" r:id="Ra42f1ae7adcd4ece"/>
    <p:sldId xmlns:r="http://schemas.openxmlformats.org/officeDocument/2006/relationships" id="260" r:id="Ra50652acb9a44922"/>
    <p:sldId xmlns:r="http://schemas.openxmlformats.org/officeDocument/2006/relationships" id="261" r:id="R6870502aa96d45b4"/>
    <p:sldId xmlns:r="http://schemas.openxmlformats.org/officeDocument/2006/relationships" id="262" r:id="R8e2f7a9907a1488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e5ba888f094ac4" /><Relationship Type="http://schemas.openxmlformats.org/officeDocument/2006/relationships/slide" Target="/ppt/slides/slide1.xml" Id="Reaa20d7dd82e41f8" /><Relationship Type="http://schemas.openxmlformats.org/officeDocument/2006/relationships/slide" Target="/ppt/slides/slide2.xml" Id="Rb2477edde9364132" /><Relationship Type="http://schemas.openxmlformats.org/officeDocument/2006/relationships/slide" Target="/ppt/slides/slide3.xml" Id="R239bdf746caf4ea4" /><Relationship Type="http://schemas.openxmlformats.org/officeDocument/2006/relationships/slide" Target="/ppt/slides/slide4.xml" Id="Ra42f1ae7adcd4ece" /><Relationship Type="http://schemas.openxmlformats.org/officeDocument/2006/relationships/slide" Target="/ppt/slides/slide5.xml" Id="Ra50652acb9a44922" /><Relationship Type="http://schemas.openxmlformats.org/officeDocument/2006/relationships/slide" Target="/ppt/slides/slide6.xml" Id="R6870502aa96d45b4" /><Relationship Type="http://schemas.openxmlformats.org/officeDocument/2006/relationships/slide" Target="/ppt/slides/slide7.xml" Id="R8e2f7a9907a1488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3b8945f3444f5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0d6b36c27e4932" /><Relationship Type="http://schemas.openxmlformats.org/officeDocument/2006/relationships/theme" Target="/ppt/slideMasters/theme/theme1.xml" Id="Rd5a0955a7d9e44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0d6b36c27e493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6342c2ed5f416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cbb807434f47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33abd1e5ac4d6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cc93603e0844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aeb7b917fc47b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3f70ec0364469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e22f04bd1e4f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BYGGMESTER KNUT INGE LARSEN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KNUT INGE LARSEN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BYGGMESTER KNUT INGE LARSEN AS ble etablert [år] og holder til i Vennesla.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KNUT INGE LARSEN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KNUT INGE LARSEN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KNUT INGE LARSEN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5 929 944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−43 164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−88 470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−1 240 991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384 014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KNUT INGE LARSEN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INGE LARSEN  –  96,2 %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LARSEN  –  0,8 %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KINE NYGÅRD  –  0,8 %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 HALVOR LARSEN  –  0,8 %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BRITT LARSEN  –  0,8 %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INGE LARSEN  –  0,8 %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KNUT INGE LARSEN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Nesvegen 16B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4700 Vennesla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38 15 66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kilar@broadpark.no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968 122 452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BYGGMESTER KNUT INGE LARSEN AS</a:t>
            </a:r>
          </a:p>
        </p:txBody>
      </p:sp>
    </p:spTree>
  </p:cSld>
  <p:clrMapOvr>
    <a:masterClrMapping xmlns:a="http://schemas.openxmlformats.org/drawingml/2006/main"/>
  </p:clrMapOvr>
</p:sld>
</file>