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23561c622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3b6e5780a4463"/>
  </p:sldMasterIdLst>
  <p:sldIdLst>
    <p:sldId xmlns:r="http://schemas.openxmlformats.org/officeDocument/2006/relationships" id="256" r:id="Rda3e39be06eb40ac"/>
    <p:sldId xmlns:r="http://schemas.openxmlformats.org/officeDocument/2006/relationships" id="257" r:id="R2051da1dfecd4439"/>
    <p:sldId xmlns:r="http://schemas.openxmlformats.org/officeDocument/2006/relationships" id="258" r:id="R75d07570f76045c3"/>
    <p:sldId xmlns:r="http://schemas.openxmlformats.org/officeDocument/2006/relationships" id="259" r:id="Rcab842ab73104b1f"/>
    <p:sldId xmlns:r="http://schemas.openxmlformats.org/officeDocument/2006/relationships" id="260" r:id="Rc16e5262fc1d4fe2"/>
    <p:sldId xmlns:r="http://schemas.openxmlformats.org/officeDocument/2006/relationships" id="261" r:id="R791b95c8b4134399"/>
    <p:sldId xmlns:r="http://schemas.openxmlformats.org/officeDocument/2006/relationships" id="262" r:id="Raeb9248a96f645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3b6e5780a4463" /><Relationship Type="http://schemas.openxmlformats.org/officeDocument/2006/relationships/slide" Target="/ppt/slides/slide1.xml" Id="Rda3e39be06eb40ac" /><Relationship Type="http://schemas.openxmlformats.org/officeDocument/2006/relationships/slide" Target="/ppt/slides/slide2.xml" Id="R2051da1dfecd4439" /><Relationship Type="http://schemas.openxmlformats.org/officeDocument/2006/relationships/slide" Target="/ppt/slides/slide3.xml" Id="R75d07570f76045c3" /><Relationship Type="http://schemas.openxmlformats.org/officeDocument/2006/relationships/slide" Target="/ppt/slides/slide4.xml" Id="Rcab842ab73104b1f" /><Relationship Type="http://schemas.openxmlformats.org/officeDocument/2006/relationships/slide" Target="/ppt/slides/slide5.xml" Id="Rc16e5262fc1d4fe2" /><Relationship Type="http://schemas.openxmlformats.org/officeDocument/2006/relationships/slide" Target="/ppt/slides/slide6.xml" Id="R791b95c8b4134399" /><Relationship Type="http://schemas.openxmlformats.org/officeDocument/2006/relationships/slide" Target="/ppt/slides/slide7.xml" Id="Raeb9248a96f645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27d38458140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d0ca9d3434fa5" /><Relationship Type="http://schemas.openxmlformats.org/officeDocument/2006/relationships/theme" Target="/ppt/slideMasters/theme/theme1.xml" Id="R8f760036cb71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d0ca9d3434f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2dc19d8b5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b41326d6f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9832627c4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8944e430e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75715026c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f9d20468c43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4a2b6294d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