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cf133125e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7899dfa2146ee"/>
  </p:sldMasterIdLst>
  <p:sldIdLst>
    <p:sldId xmlns:r="http://schemas.openxmlformats.org/officeDocument/2006/relationships" id="256" r:id="R59bb03fe7d914651"/>
    <p:sldId xmlns:r="http://schemas.openxmlformats.org/officeDocument/2006/relationships" id="257" r:id="Rfc6d55dc098f47a9"/>
    <p:sldId xmlns:r="http://schemas.openxmlformats.org/officeDocument/2006/relationships" id="258" r:id="Re08a27f8c16e4627"/>
    <p:sldId xmlns:r="http://schemas.openxmlformats.org/officeDocument/2006/relationships" id="259" r:id="Rdf35f43eccb74ba5"/>
    <p:sldId xmlns:r="http://schemas.openxmlformats.org/officeDocument/2006/relationships" id="260" r:id="Rff26afee9c9f494c"/>
    <p:sldId xmlns:r="http://schemas.openxmlformats.org/officeDocument/2006/relationships" id="261" r:id="Rd73bfd6ae81d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7899dfa2146ee" /><Relationship Type="http://schemas.openxmlformats.org/officeDocument/2006/relationships/slide" Target="/ppt/slides/slide1.xml" Id="R59bb03fe7d914651" /><Relationship Type="http://schemas.openxmlformats.org/officeDocument/2006/relationships/slide" Target="/ppt/slides/slide2.xml" Id="Rfc6d55dc098f47a9" /><Relationship Type="http://schemas.openxmlformats.org/officeDocument/2006/relationships/slide" Target="/ppt/slides/slide3.xml" Id="Re08a27f8c16e4627" /><Relationship Type="http://schemas.openxmlformats.org/officeDocument/2006/relationships/slide" Target="/ppt/slides/slide4.xml" Id="Rdf35f43eccb74ba5" /><Relationship Type="http://schemas.openxmlformats.org/officeDocument/2006/relationships/slide" Target="/ppt/slides/slide5.xml" Id="Rff26afee9c9f494c" /><Relationship Type="http://schemas.openxmlformats.org/officeDocument/2006/relationships/slide" Target="/ppt/slides/slide6.xml" Id="Rd73bfd6ae81d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2a9c7e3cb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cf2a1fbf43af" /><Relationship Type="http://schemas.openxmlformats.org/officeDocument/2006/relationships/theme" Target="/ppt/slideMasters/theme/theme1.xml" Id="Rc8c35bf2cbf1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dcf2a1fbf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b7e1db1e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3948654bf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18c59bc6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1ddf87b5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545300c9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2d0ce9bf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