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d3533336642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0e332207244b71"/>
  </p:sldMasterIdLst>
  <p:sldIdLst>
    <p:sldId xmlns:r="http://schemas.openxmlformats.org/officeDocument/2006/relationships" id="256" r:id="R5673764d263c4120"/>
    <p:sldId xmlns:r="http://schemas.openxmlformats.org/officeDocument/2006/relationships" id="257" r:id="R0d4950558c3a4760"/>
    <p:sldId xmlns:r="http://schemas.openxmlformats.org/officeDocument/2006/relationships" id="258" r:id="R5973bc0221df46e4"/>
    <p:sldId xmlns:r="http://schemas.openxmlformats.org/officeDocument/2006/relationships" id="259" r:id="R801916a59db14ac7"/>
    <p:sldId xmlns:r="http://schemas.openxmlformats.org/officeDocument/2006/relationships" id="260" r:id="R500d297376db4bd8"/>
    <p:sldId xmlns:r="http://schemas.openxmlformats.org/officeDocument/2006/relationships" id="261" r:id="Rb84638bb8bac403a"/>
    <p:sldId xmlns:r="http://schemas.openxmlformats.org/officeDocument/2006/relationships" id="262" r:id="Ra5b3893428b245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0e332207244b71" /><Relationship Type="http://schemas.openxmlformats.org/officeDocument/2006/relationships/slide" Target="/ppt/slides/slide1.xml" Id="R5673764d263c4120" /><Relationship Type="http://schemas.openxmlformats.org/officeDocument/2006/relationships/slide" Target="/ppt/slides/slide2.xml" Id="R0d4950558c3a4760" /><Relationship Type="http://schemas.openxmlformats.org/officeDocument/2006/relationships/slide" Target="/ppt/slides/slide3.xml" Id="R5973bc0221df46e4" /><Relationship Type="http://schemas.openxmlformats.org/officeDocument/2006/relationships/slide" Target="/ppt/slides/slide4.xml" Id="R801916a59db14ac7" /><Relationship Type="http://schemas.openxmlformats.org/officeDocument/2006/relationships/slide" Target="/ppt/slides/slide5.xml" Id="R500d297376db4bd8" /><Relationship Type="http://schemas.openxmlformats.org/officeDocument/2006/relationships/slide" Target="/ppt/slides/slide6.xml" Id="Rb84638bb8bac403a" /><Relationship Type="http://schemas.openxmlformats.org/officeDocument/2006/relationships/slide" Target="/ppt/slides/slide7.xml" Id="Ra5b3893428b245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cf7b2470648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02611d19a40ff" /><Relationship Type="http://schemas.openxmlformats.org/officeDocument/2006/relationships/theme" Target="/ppt/slideMasters/theme/theme1.xml" Id="R6f18839bda08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402611d19a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89c85816741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f25b391c0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04f75257d642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b017769a3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9ad7ee148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2cc7cbddb4a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7937c1a3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BEDRIFTSEIENDOM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1 163 119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5 072 216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24 644 038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38 939 182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HØYER-JONASSEN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HØYER-JONASSEN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HØYER-JONASSEN LOLAND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v/Høyer-Jonassen, Brandeheivegen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4700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64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968 048 643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BEDRIFTSEIENDOM AS</a:t>
            </a:r>
          </a:p>
        </p:txBody>
      </p:sp>
    </p:spTree>
  </p:cSld>
  <p:clrMapOvr>
    <a:masterClrMapping xmlns:a="http://schemas.openxmlformats.org/drawingml/2006/main"/>
  </p:clrMapOvr>
</p:sld>
</file>