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6b6a391ed446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7770c971d34257"/>
  </p:sldMasterIdLst>
  <p:sldIdLst>
    <p:sldId xmlns:r="http://schemas.openxmlformats.org/officeDocument/2006/relationships" id="256" r:id="Rea997c73a0704fbd"/>
    <p:sldId xmlns:r="http://schemas.openxmlformats.org/officeDocument/2006/relationships" id="257" r:id="Re8d956bfbce84f43"/>
    <p:sldId xmlns:r="http://schemas.openxmlformats.org/officeDocument/2006/relationships" id="258" r:id="R08a42858cd0d4ccb"/>
    <p:sldId xmlns:r="http://schemas.openxmlformats.org/officeDocument/2006/relationships" id="259" r:id="R3e6af67b0e1e4cd0"/>
    <p:sldId xmlns:r="http://schemas.openxmlformats.org/officeDocument/2006/relationships" id="260" r:id="Rc81fb0656e284ede"/>
    <p:sldId xmlns:r="http://schemas.openxmlformats.org/officeDocument/2006/relationships" id="261" r:id="R409c1dd4f7364d4f"/>
    <p:sldId xmlns:r="http://schemas.openxmlformats.org/officeDocument/2006/relationships" id="262" r:id="Rc641b387a72e4c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7770c971d34257" /><Relationship Type="http://schemas.openxmlformats.org/officeDocument/2006/relationships/slide" Target="/ppt/slides/slide1.xml" Id="Rea997c73a0704fbd" /><Relationship Type="http://schemas.openxmlformats.org/officeDocument/2006/relationships/slide" Target="/ppt/slides/slide2.xml" Id="Re8d956bfbce84f43" /><Relationship Type="http://schemas.openxmlformats.org/officeDocument/2006/relationships/slide" Target="/ppt/slides/slide3.xml" Id="R08a42858cd0d4ccb" /><Relationship Type="http://schemas.openxmlformats.org/officeDocument/2006/relationships/slide" Target="/ppt/slides/slide4.xml" Id="R3e6af67b0e1e4cd0" /><Relationship Type="http://schemas.openxmlformats.org/officeDocument/2006/relationships/slide" Target="/ppt/slides/slide5.xml" Id="Rc81fb0656e284ede" /><Relationship Type="http://schemas.openxmlformats.org/officeDocument/2006/relationships/slide" Target="/ppt/slides/slide6.xml" Id="R409c1dd4f7364d4f" /><Relationship Type="http://schemas.openxmlformats.org/officeDocument/2006/relationships/slide" Target="/ppt/slides/slide7.xml" Id="Rc641b387a72e4c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eff3ac83214e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50373d36443cf" /><Relationship Type="http://schemas.openxmlformats.org/officeDocument/2006/relationships/theme" Target="/ppt/slideMasters/theme/theme1.xml" Id="Re1a5322e7a5d4a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e50373d36443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f3e4e8fd94e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7f0ef8da742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7e5a115e64c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6c2ce1cc746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5ce489b094e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4433c5a854e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2b63f7cd142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GP-GRUPPEN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GP-GRUPPEN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8 681 823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−637 596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2 793 580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16 537 045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TAURO INVEST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DATSUR AS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NOSSEN HAAKON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THOR JOHAN  –  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KJELL ARNE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GJESET SELMA MARIE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allé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1777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21 35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968 041 452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