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14ddf969baf42d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242c37253cb494d"/>
  </p:sldMasterIdLst>
  <p:sldIdLst>
    <p:sldId xmlns:r="http://schemas.openxmlformats.org/officeDocument/2006/relationships" id="256" r:id="R2d09b3a9f088400f"/>
    <p:sldId xmlns:r="http://schemas.openxmlformats.org/officeDocument/2006/relationships" id="257" r:id="R011d32697bb84fd3"/>
    <p:sldId xmlns:r="http://schemas.openxmlformats.org/officeDocument/2006/relationships" id="258" r:id="R6e60d4742a8b4988"/>
    <p:sldId xmlns:r="http://schemas.openxmlformats.org/officeDocument/2006/relationships" id="259" r:id="R419c02940d034d82"/>
    <p:sldId xmlns:r="http://schemas.openxmlformats.org/officeDocument/2006/relationships" id="260" r:id="R4d0d88f5ab174cb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42c37253cb494d" /><Relationship Type="http://schemas.openxmlformats.org/officeDocument/2006/relationships/slide" Target="/ppt/slides/slide1.xml" Id="R2d09b3a9f088400f" /><Relationship Type="http://schemas.openxmlformats.org/officeDocument/2006/relationships/slide" Target="/ppt/slides/slide2.xml" Id="R011d32697bb84fd3" /><Relationship Type="http://schemas.openxmlformats.org/officeDocument/2006/relationships/slide" Target="/ppt/slides/slide3.xml" Id="R6e60d4742a8b4988" /><Relationship Type="http://schemas.openxmlformats.org/officeDocument/2006/relationships/slide" Target="/ppt/slides/slide4.xml" Id="R419c02940d034d82" /><Relationship Type="http://schemas.openxmlformats.org/officeDocument/2006/relationships/slide" Target="/ppt/slides/slide5.xml" Id="R4d0d88f5ab174cb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c1ad17560f439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76136967474262" /><Relationship Type="http://schemas.openxmlformats.org/officeDocument/2006/relationships/theme" Target="/ppt/slideMasters/theme/theme1.xml" Id="R32431ecabdcd4a6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7613696747426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c5e8b1203a4d8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a360e2796140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e2034b743f427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284e0b0a3f4fc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5222742b3b4e9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JARTAL EIGEDOM ANS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JARTAL EIGEDOM ANS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JARTAL EIGEDOM ANS ble etablert [år] og holder til i Naustdal.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JARTAL EIGEDOM ANS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JARTAL EIGEDOM ANS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JARTAL EIGEDOM ANS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Vevring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6817 Naustdal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967 882 321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JARTAL EIGEDOM ANS</a:t>
            </a:r>
          </a:p>
        </p:txBody>
      </p:sp>
    </p:spTree>
  </p:cSld>
  <p:clrMapOvr>
    <a:masterClrMapping xmlns:a="http://schemas.openxmlformats.org/drawingml/2006/main"/>
  </p:clrMapOvr>
</p:sld>
</file>