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aa7f410cde4a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5b1b1f7c1642d6"/>
  </p:sldMasterIdLst>
  <p:sldIdLst>
    <p:sldId xmlns:r="http://schemas.openxmlformats.org/officeDocument/2006/relationships" id="256" r:id="Rdfb4d9339fd0474b"/>
    <p:sldId xmlns:r="http://schemas.openxmlformats.org/officeDocument/2006/relationships" id="257" r:id="R52f575f68bd146a5"/>
    <p:sldId xmlns:r="http://schemas.openxmlformats.org/officeDocument/2006/relationships" id="258" r:id="Re8ffc0f197464419"/>
    <p:sldId xmlns:r="http://schemas.openxmlformats.org/officeDocument/2006/relationships" id="259" r:id="Re6a7c5cc3edd485b"/>
    <p:sldId xmlns:r="http://schemas.openxmlformats.org/officeDocument/2006/relationships" id="260" r:id="Rf021a7a0c07b44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5b1b1f7c1642d6" /><Relationship Type="http://schemas.openxmlformats.org/officeDocument/2006/relationships/slide" Target="/ppt/slides/slide1.xml" Id="Rdfb4d9339fd0474b" /><Relationship Type="http://schemas.openxmlformats.org/officeDocument/2006/relationships/slide" Target="/ppt/slides/slide2.xml" Id="R52f575f68bd146a5" /><Relationship Type="http://schemas.openxmlformats.org/officeDocument/2006/relationships/slide" Target="/ppt/slides/slide3.xml" Id="Re8ffc0f197464419" /><Relationship Type="http://schemas.openxmlformats.org/officeDocument/2006/relationships/slide" Target="/ppt/slides/slide4.xml" Id="Re6a7c5cc3edd485b" /><Relationship Type="http://schemas.openxmlformats.org/officeDocument/2006/relationships/slide" Target="/ppt/slides/slide5.xml" Id="Rf021a7a0c07b44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f30706d27742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2d67ee0664783" /><Relationship Type="http://schemas.openxmlformats.org/officeDocument/2006/relationships/theme" Target="/ppt/slideMasters/theme/theme1.xml" Id="R9db9c98b0ba543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52d67ee06647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88b16dfe74c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9e2704173e46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f6fde703640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4cc3eb0374c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29a1b4a594a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KNUT FARESTVEIT RØR &amp; SVEIS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FARESTVEIT RØR &amp; SVEIS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FARESTVEIT RØR &amp; SVEIS ble etablert [år] og holder til i Modalen.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FARESTVEIT RØR &amp; SVEIS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FARESTVEIT RØR &amp; SVEIS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FARESTVEIT RØR &amp; SVEIS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Modalen 1041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5729 Modalen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967 865 249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FARESTVEIT RØR &amp; SVEIS</a:t>
            </a:r>
          </a:p>
        </p:txBody>
      </p:sp>
    </p:spTree>
  </p:cSld>
  <p:clrMapOvr>
    <a:masterClrMapping xmlns:a="http://schemas.openxmlformats.org/drawingml/2006/main"/>
  </p:clrMapOvr>
</p:sld>
</file>