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cf75b8837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3a08e612c4d00"/>
  </p:sldMasterIdLst>
  <p:sldIdLst>
    <p:sldId xmlns:r="http://schemas.openxmlformats.org/officeDocument/2006/relationships" id="256" r:id="R77b61e82e9e4435f"/>
    <p:sldId xmlns:r="http://schemas.openxmlformats.org/officeDocument/2006/relationships" id="257" r:id="R5c85d940660d4457"/>
    <p:sldId xmlns:r="http://schemas.openxmlformats.org/officeDocument/2006/relationships" id="258" r:id="R623481a27ef34dfb"/>
    <p:sldId xmlns:r="http://schemas.openxmlformats.org/officeDocument/2006/relationships" id="259" r:id="R42efde2f467b450e"/>
    <p:sldId xmlns:r="http://schemas.openxmlformats.org/officeDocument/2006/relationships" id="260" r:id="Re46d5907c48b4931"/>
    <p:sldId xmlns:r="http://schemas.openxmlformats.org/officeDocument/2006/relationships" id="261" r:id="R7c1826e745c745a1"/>
    <p:sldId xmlns:r="http://schemas.openxmlformats.org/officeDocument/2006/relationships" id="262" r:id="R6a1a34928514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3a08e612c4d00" /><Relationship Type="http://schemas.openxmlformats.org/officeDocument/2006/relationships/slide" Target="/ppt/slides/slide1.xml" Id="R77b61e82e9e4435f" /><Relationship Type="http://schemas.openxmlformats.org/officeDocument/2006/relationships/slide" Target="/ppt/slides/slide2.xml" Id="R5c85d940660d4457" /><Relationship Type="http://schemas.openxmlformats.org/officeDocument/2006/relationships/slide" Target="/ppt/slides/slide3.xml" Id="R623481a27ef34dfb" /><Relationship Type="http://schemas.openxmlformats.org/officeDocument/2006/relationships/slide" Target="/ppt/slides/slide4.xml" Id="R42efde2f467b450e" /><Relationship Type="http://schemas.openxmlformats.org/officeDocument/2006/relationships/slide" Target="/ppt/slides/slide5.xml" Id="Re46d5907c48b4931" /><Relationship Type="http://schemas.openxmlformats.org/officeDocument/2006/relationships/slide" Target="/ppt/slides/slide6.xml" Id="R7c1826e745c745a1" /><Relationship Type="http://schemas.openxmlformats.org/officeDocument/2006/relationships/slide" Target="/ppt/slides/slide7.xml" Id="R6a1a34928514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221b64f97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675f8e0ac4124" /><Relationship Type="http://schemas.openxmlformats.org/officeDocument/2006/relationships/theme" Target="/ppt/slideMasters/theme/theme1.xml" Id="Re280d23b765e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675f8e0ac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45ba460c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44cbaf5d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f0e48b92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57c9c7de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69ce63cf0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8984068bc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420f548140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BJØRN INVESTOR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BJØRN INVESTOR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24 270 493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22 981 535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177 956 594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218 985 664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GRUNDT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asbjorn_grundt@hotmail.com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967 849 960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BJØRN INVESTOR</a:t>
            </a:r>
          </a:p>
        </p:txBody>
      </p:sp>
    </p:spTree>
  </p:cSld>
  <p:clrMapOvr>
    <a:masterClrMapping xmlns:a="http://schemas.openxmlformats.org/drawingml/2006/main"/>
  </p:clrMapOvr>
</p:sld>
</file>