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38a215b1614d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e1bd1d12544ead"/>
  </p:sldMasterIdLst>
  <p:sldIdLst>
    <p:sldId xmlns:r="http://schemas.openxmlformats.org/officeDocument/2006/relationships" id="256" r:id="Ra1e59549e0774bef"/>
    <p:sldId xmlns:r="http://schemas.openxmlformats.org/officeDocument/2006/relationships" id="257" r:id="Re11a8f0535b541f1"/>
    <p:sldId xmlns:r="http://schemas.openxmlformats.org/officeDocument/2006/relationships" id="258" r:id="R5e90024184f040e7"/>
    <p:sldId xmlns:r="http://schemas.openxmlformats.org/officeDocument/2006/relationships" id="259" r:id="R9ea7addf4a644da0"/>
    <p:sldId xmlns:r="http://schemas.openxmlformats.org/officeDocument/2006/relationships" id="260" r:id="R2603f2615b5a427b"/>
    <p:sldId xmlns:r="http://schemas.openxmlformats.org/officeDocument/2006/relationships" id="261" r:id="R0ffcc78edd9e4309"/>
    <p:sldId xmlns:r="http://schemas.openxmlformats.org/officeDocument/2006/relationships" id="262" r:id="R75a430a1e79c43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e1bd1d12544ead" /><Relationship Type="http://schemas.openxmlformats.org/officeDocument/2006/relationships/slide" Target="/ppt/slides/slide1.xml" Id="Ra1e59549e0774bef" /><Relationship Type="http://schemas.openxmlformats.org/officeDocument/2006/relationships/slide" Target="/ppt/slides/slide2.xml" Id="Re11a8f0535b541f1" /><Relationship Type="http://schemas.openxmlformats.org/officeDocument/2006/relationships/slide" Target="/ppt/slides/slide3.xml" Id="R5e90024184f040e7" /><Relationship Type="http://schemas.openxmlformats.org/officeDocument/2006/relationships/slide" Target="/ppt/slides/slide4.xml" Id="R9ea7addf4a644da0" /><Relationship Type="http://schemas.openxmlformats.org/officeDocument/2006/relationships/slide" Target="/ppt/slides/slide5.xml" Id="R2603f2615b5a427b" /><Relationship Type="http://schemas.openxmlformats.org/officeDocument/2006/relationships/slide" Target="/ppt/slides/slide6.xml" Id="R0ffcc78edd9e4309" /><Relationship Type="http://schemas.openxmlformats.org/officeDocument/2006/relationships/slide" Target="/ppt/slides/slide7.xml" Id="R75a430a1e79c43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f527e1648d46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48897eecc4688" /><Relationship Type="http://schemas.openxmlformats.org/officeDocument/2006/relationships/theme" Target="/ppt/slideMasters/theme/theme1.xml" Id="Re8cd85e9849a45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a48897eecc46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3d78742f04b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3a712559f4b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fc0a6c80440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5282a08304e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f19cddc3e41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7d7dabec04a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c1ba339b94a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SOLIDITET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SOLIDITET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SOLIDITET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SOLIDITET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SOLIDITET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SOLIDITET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83 938 473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3 557 443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−3 339 710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42 086 721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SOLIDITET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INVEX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SOLIDITET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Tollbugata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post@soliditet.as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www.soliditet.as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967 830 038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SOLIDITET AS</a:t>
            </a:r>
          </a:p>
        </p:txBody>
      </p:sp>
    </p:spTree>
  </p:cSld>
  <p:clrMapOvr>
    <a:masterClrMapping xmlns:a="http://schemas.openxmlformats.org/drawingml/2006/main"/>
  </p:clrMapOvr>
</p:sld>
</file>