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2fbe8e210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20700eb4f45d8"/>
  </p:sldMasterIdLst>
  <p:sldIdLst>
    <p:sldId xmlns:r="http://schemas.openxmlformats.org/officeDocument/2006/relationships" id="256" r:id="R56cab0998dc24a32"/>
    <p:sldId xmlns:r="http://schemas.openxmlformats.org/officeDocument/2006/relationships" id="257" r:id="Rea94c539ebbe4b5d"/>
    <p:sldId xmlns:r="http://schemas.openxmlformats.org/officeDocument/2006/relationships" id="258" r:id="Re3f15a5dd4ee435f"/>
    <p:sldId xmlns:r="http://schemas.openxmlformats.org/officeDocument/2006/relationships" id="259" r:id="R6f95dc3fe8a943d2"/>
    <p:sldId xmlns:r="http://schemas.openxmlformats.org/officeDocument/2006/relationships" id="260" r:id="Rad3e0a727027448c"/>
    <p:sldId xmlns:r="http://schemas.openxmlformats.org/officeDocument/2006/relationships" id="261" r:id="Rdfc266a6f30140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20700eb4f45d8" /><Relationship Type="http://schemas.openxmlformats.org/officeDocument/2006/relationships/slide" Target="/ppt/slides/slide1.xml" Id="R56cab0998dc24a32" /><Relationship Type="http://schemas.openxmlformats.org/officeDocument/2006/relationships/slide" Target="/ppt/slides/slide2.xml" Id="Rea94c539ebbe4b5d" /><Relationship Type="http://schemas.openxmlformats.org/officeDocument/2006/relationships/slide" Target="/ppt/slides/slide3.xml" Id="Re3f15a5dd4ee435f" /><Relationship Type="http://schemas.openxmlformats.org/officeDocument/2006/relationships/slide" Target="/ppt/slides/slide4.xml" Id="R6f95dc3fe8a943d2" /><Relationship Type="http://schemas.openxmlformats.org/officeDocument/2006/relationships/slide" Target="/ppt/slides/slide5.xml" Id="Rad3e0a727027448c" /><Relationship Type="http://schemas.openxmlformats.org/officeDocument/2006/relationships/slide" Target="/ppt/slides/slide6.xml" Id="Rdfc266a6f30140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547cd31dd44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1f77db19e4c3e" /><Relationship Type="http://schemas.openxmlformats.org/officeDocument/2006/relationships/theme" Target="/ppt/slideMasters/theme/theme1.xml" Id="R2ac33ab99d74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e1f77db19e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95085dac42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2561d5bdd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e9792557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906a88b4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b817b5560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fc1621d3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FRON REGNSKAPSKONTOR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FRON REGNSKAPSKONTOR SA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29 990 426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−3 229 299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8 744 694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967 673 374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FRON REGNSKAPSKONTOR SA</a:t>
            </a:r>
          </a:p>
        </p:txBody>
      </p:sp>
    </p:spTree>
  </p:cSld>
  <p:clrMapOvr>
    <a:masterClrMapping xmlns:a="http://schemas.openxmlformats.org/drawingml/2006/main"/>
  </p:clrMapOvr>
</p:sld>
</file>