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aa6f2472f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2cd0135af447a"/>
  </p:sldMasterIdLst>
  <p:sldIdLst>
    <p:sldId xmlns:r="http://schemas.openxmlformats.org/officeDocument/2006/relationships" id="256" r:id="R493edaa5ea184b6f"/>
    <p:sldId xmlns:r="http://schemas.openxmlformats.org/officeDocument/2006/relationships" id="257" r:id="Re48d85f1b7a847ff"/>
    <p:sldId xmlns:r="http://schemas.openxmlformats.org/officeDocument/2006/relationships" id="258" r:id="R64146af9fa534c29"/>
    <p:sldId xmlns:r="http://schemas.openxmlformats.org/officeDocument/2006/relationships" id="259" r:id="R2f6d7a7156f041d9"/>
    <p:sldId xmlns:r="http://schemas.openxmlformats.org/officeDocument/2006/relationships" id="260" r:id="Rad5f2c62110e4e1f"/>
    <p:sldId xmlns:r="http://schemas.openxmlformats.org/officeDocument/2006/relationships" id="261" r:id="R156855f9ce0748bc"/>
    <p:sldId xmlns:r="http://schemas.openxmlformats.org/officeDocument/2006/relationships" id="262" r:id="R041eaf02c8a0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2cd0135af447a" /><Relationship Type="http://schemas.openxmlformats.org/officeDocument/2006/relationships/slide" Target="/ppt/slides/slide1.xml" Id="R493edaa5ea184b6f" /><Relationship Type="http://schemas.openxmlformats.org/officeDocument/2006/relationships/slide" Target="/ppt/slides/slide2.xml" Id="Re48d85f1b7a847ff" /><Relationship Type="http://schemas.openxmlformats.org/officeDocument/2006/relationships/slide" Target="/ppt/slides/slide3.xml" Id="R64146af9fa534c29" /><Relationship Type="http://schemas.openxmlformats.org/officeDocument/2006/relationships/slide" Target="/ppt/slides/slide4.xml" Id="R2f6d7a7156f041d9" /><Relationship Type="http://schemas.openxmlformats.org/officeDocument/2006/relationships/slide" Target="/ppt/slides/slide5.xml" Id="Rad5f2c62110e4e1f" /><Relationship Type="http://schemas.openxmlformats.org/officeDocument/2006/relationships/slide" Target="/ppt/slides/slide6.xml" Id="R156855f9ce0748bc" /><Relationship Type="http://schemas.openxmlformats.org/officeDocument/2006/relationships/slide" Target="/ppt/slides/slide7.xml" Id="R041eaf02c8a0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f7a813065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9d0c2f174b75" /><Relationship Type="http://schemas.openxmlformats.org/officeDocument/2006/relationships/theme" Target="/ppt/slideMasters/theme/theme1.xml" Id="R387abb110ed7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69d0c2f17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21fad201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69047cb7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245581fa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d26c7ddd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402e83b4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ad5d052b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2d66111af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