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21708194bf47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a88c1162e04237"/>
  </p:sldMasterIdLst>
  <p:sldIdLst>
    <p:sldId xmlns:r="http://schemas.openxmlformats.org/officeDocument/2006/relationships" id="256" r:id="Rbbfbb79de9d94e20"/>
    <p:sldId xmlns:r="http://schemas.openxmlformats.org/officeDocument/2006/relationships" id="257" r:id="R55f4fa2b5c204fb1"/>
    <p:sldId xmlns:r="http://schemas.openxmlformats.org/officeDocument/2006/relationships" id="258" r:id="R1bae92bed6624e1f"/>
    <p:sldId xmlns:r="http://schemas.openxmlformats.org/officeDocument/2006/relationships" id="259" r:id="Rc0d75f844fe845a1"/>
    <p:sldId xmlns:r="http://schemas.openxmlformats.org/officeDocument/2006/relationships" id="260" r:id="R8d1a5fe97eae453d"/>
    <p:sldId xmlns:r="http://schemas.openxmlformats.org/officeDocument/2006/relationships" id="261" r:id="Rec4d1962f7854dc5"/>
    <p:sldId xmlns:r="http://schemas.openxmlformats.org/officeDocument/2006/relationships" id="262" r:id="R6a35f300d07143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a88c1162e04237" /><Relationship Type="http://schemas.openxmlformats.org/officeDocument/2006/relationships/slide" Target="/ppt/slides/slide1.xml" Id="Rbbfbb79de9d94e20" /><Relationship Type="http://schemas.openxmlformats.org/officeDocument/2006/relationships/slide" Target="/ppt/slides/slide2.xml" Id="R55f4fa2b5c204fb1" /><Relationship Type="http://schemas.openxmlformats.org/officeDocument/2006/relationships/slide" Target="/ppt/slides/slide3.xml" Id="R1bae92bed6624e1f" /><Relationship Type="http://schemas.openxmlformats.org/officeDocument/2006/relationships/slide" Target="/ppt/slides/slide4.xml" Id="Rc0d75f844fe845a1" /><Relationship Type="http://schemas.openxmlformats.org/officeDocument/2006/relationships/slide" Target="/ppt/slides/slide5.xml" Id="R8d1a5fe97eae453d" /><Relationship Type="http://schemas.openxmlformats.org/officeDocument/2006/relationships/slide" Target="/ppt/slides/slide6.xml" Id="Rec4d1962f7854dc5" /><Relationship Type="http://schemas.openxmlformats.org/officeDocument/2006/relationships/slide" Target="/ppt/slides/slide7.xml" Id="R6a35f300d07143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17362e2cb4e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62170eea247fd" /><Relationship Type="http://schemas.openxmlformats.org/officeDocument/2006/relationships/theme" Target="/ppt/slideMasters/theme/theme1.xml" Id="R66321ed144d54b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162170eea247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d8231730c4d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ae7f841234f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4e4a5a4904d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074f5dc404d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d7c4159964a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708a6e66c49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7c4c284e141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AKERSHUS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 REVISJON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35 144 374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3 973 344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3 229 726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16 871 469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WOENSEL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81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967 604 364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