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c17f1841fb47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55c99a219a4783"/>
  </p:sldMasterIdLst>
  <p:sldIdLst>
    <p:sldId xmlns:r="http://schemas.openxmlformats.org/officeDocument/2006/relationships" id="256" r:id="Rbe8a55dcfd3f4779"/>
    <p:sldId xmlns:r="http://schemas.openxmlformats.org/officeDocument/2006/relationships" id="257" r:id="R93dc55ccd6474faf"/>
    <p:sldId xmlns:r="http://schemas.openxmlformats.org/officeDocument/2006/relationships" id="258" r:id="R01983af981c14114"/>
    <p:sldId xmlns:r="http://schemas.openxmlformats.org/officeDocument/2006/relationships" id="259" r:id="R2f310636c94c4fa9"/>
    <p:sldId xmlns:r="http://schemas.openxmlformats.org/officeDocument/2006/relationships" id="260" r:id="Rb84a932a86074e08"/>
    <p:sldId xmlns:r="http://schemas.openxmlformats.org/officeDocument/2006/relationships" id="261" r:id="Re65156c61c4f4883"/>
    <p:sldId xmlns:r="http://schemas.openxmlformats.org/officeDocument/2006/relationships" id="262" r:id="Rbbcfb932d20e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5c99a219a4783" /><Relationship Type="http://schemas.openxmlformats.org/officeDocument/2006/relationships/slide" Target="/ppt/slides/slide1.xml" Id="Rbe8a55dcfd3f4779" /><Relationship Type="http://schemas.openxmlformats.org/officeDocument/2006/relationships/slide" Target="/ppt/slides/slide2.xml" Id="R93dc55ccd6474faf" /><Relationship Type="http://schemas.openxmlformats.org/officeDocument/2006/relationships/slide" Target="/ppt/slides/slide3.xml" Id="R01983af981c14114" /><Relationship Type="http://schemas.openxmlformats.org/officeDocument/2006/relationships/slide" Target="/ppt/slides/slide4.xml" Id="R2f310636c94c4fa9" /><Relationship Type="http://schemas.openxmlformats.org/officeDocument/2006/relationships/slide" Target="/ppt/slides/slide5.xml" Id="Rb84a932a86074e08" /><Relationship Type="http://schemas.openxmlformats.org/officeDocument/2006/relationships/slide" Target="/ppt/slides/slide6.xml" Id="Re65156c61c4f4883" /><Relationship Type="http://schemas.openxmlformats.org/officeDocument/2006/relationships/slide" Target="/ppt/slides/slide7.xml" Id="Rbbcfb932d20e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e2433b364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4112cd1124024" /><Relationship Type="http://schemas.openxmlformats.org/officeDocument/2006/relationships/theme" Target="/ppt/slideMasters/theme/theme1.xml" Id="R99f5b05325e04e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74112cd112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2bcf001e84b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168c7b3d042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137db7506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c568ead9a3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8223a6c114f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cf5242d9f40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94fef2533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HUSBYGG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HUSBYGG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23 233 568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490 295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1 970 976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10 878 595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HUSBYGG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HAGEN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Anemoneveien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87 55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967 539 082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HUSBYGG AS</a:t>
            </a:r>
          </a:p>
        </p:txBody>
      </p:sp>
    </p:spTree>
  </p:cSld>
  <p:clrMapOvr>
    <a:masterClrMapping xmlns:a="http://schemas.openxmlformats.org/drawingml/2006/main"/>
  </p:clrMapOvr>
</p:sld>
</file>