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88c9e5488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29d10c67040f8"/>
  </p:sldMasterIdLst>
  <p:sldIdLst>
    <p:sldId xmlns:r="http://schemas.openxmlformats.org/officeDocument/2006/relationships" id="256" r:id="R3efb4c1139a54bef"/>
    <p:sldId xmlns:r="http://schemas.openxmlformats.org/officeDocument/2006/relationships" id="257" r:id="Rbaacbc0b7caa4aa7"/>
    <p:sldId xmlns:r="http://schemas.openxmlformats.org/officeDocument/2006/relationships" id="258" r:id="R013639e8f07e4cf6"/>
    <p:sldId xmlns:r="http://schemas.openxmlformats.org/officeDocument/2006/relationships" id="259" r:id="R7d50309547b94502"/>
    <p:sldId xmlns:r="http://schemas.openxmlformats.org/officeDocument/2006/relationships" id="260" r:id="R98e30750a6114363"/>
    <p:sldId xmlns:r="http://schemas.openxmlformats.org/officeDocument/2006/relationships" id="261" r:id="R7a88d209b7a74ab1"/>
    <p:sldId xmlns:r="http://schemas.openxmlformats.org/officeDocument/2006/relationships" id="262" r:id="Rb7153cf82f2c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29d10c67040f8" /><Relationship Type="http://schemas.openxmlformats.org/officeDocument/2006/relationships/slide" Target="/ppt/slides/slide1.xml" Id="R3efb4c1139a54bef" /><Relationship Type="http://schemas.openxmlformats.org/officeDocument/2006/relationships/slide" Target="/ppt/slides/slide2.xml" Id="Rbaacbc0b7caa4aa7" /><Relationship Type="http://schemas.openxmlformats.org/officeDocument/2006/relationships/slide" Target="/ppt/slides/slide3.xml" Id="R013639e8f07e4cf6" /><Relationship Type="http://schemas.openxmlformats.org/officeDocument/2006/relationships/slide" Target="/ppt/slides/slide4.xml" Id="R7d50309547b94502" /><Relationship Type="http://schemas.openxmlformats.org/officeDocument/2006/relationships/slide" Target="/ppt/slides/slide5.xml" Id="R98e30750a6114363" /><Relationship Type="http://schemas.openxmlformats.org/officeDocument/2006/relationships/slide" Target="/ppt/slides/slide6.xml" Id="R7a88d209b7a74ab1" /><Relationship Type="http://schemas.openxmlformats.org/officeDocument/2006/relationships/slide" Target="/ppt/slides/slide7.xml" Id="Rb7153cf82f2c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e182ab8ac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4ff5d1a94c74" /><Relationship Type="http://schemas.openxmlformats.org/officeDocument/2006/relationships/theme" Target="/ppt/slideMasters/theme/theme1.xml" Id="R85731cf5868e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34ff5d1a9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36caced7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ac258005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8ddb7cd71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e59dd3062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b1b0a15e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92277268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de919ea54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