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a463a137df43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37941cdfc54f57"/>
  </p:sldMasterIdLst>
  <p:sldIdLst>
    <p:sldId xmlns:r="http://schemas.openxmlformats.org/officeDocument/2006/relationships" id="256" r:id="R488cf5b20c11449e"/>
    <p:sldId xmlns:r="http://schemas.openxmlformats.org/officeDocument/2006/relationships" id="257" r:id="R86efcd7fed084136"/>
    <p:sldId xmlns:r="http://schemas.openxmlformats.org/officeDocument/2006/relationships" id="258" r:id="Rdd0f66b2aefd40a1"/>
    <p:sldId xmlns:r="http://schemas.openxmlformats.org/officeDocument/2006/relationships" id="259" r:id="R2b44b6b316794d33"/>
    <p:sldId xmlns:r="http://schemas.openxmlformats.org/officeDocument/2006/relationships" id="260" r:id="R1439c22d78794b5d"/>
    <p:sldId xmlns:r="http://schemas.openxmlformats.org/officeDocument/2006/relationships" id="261" r:id="R4844ad2e011646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7941cdfc54f57" /><Relationship Type="http://schemas.openxmlformats.org/officeDocument/2006/relationships/slide" Target="/ppt/slides/slide1.xml" Id="R488cf5b20c11449e" /><Relationship Type="http://schemas.openxmlformats.org/officeDocument/2006/relationships/slide" Target="/ppt/slides/slide2.xml" Id="R86efcd7fed084136" /><Relationship Type="http://schemas.openxmlformats.org/officeDocument/2006/relationships/slide" Target="/ppt/slides/slide3.xml" Id="Rdd0f66b2aefd40a1" /><Relationship Type="http://schemas.openxmlformats.org/officeDocument/2006/relationships/slide" Target="/ppt/slides/slide4.xml" Id="R2b44b6b316794d33" /><Relationship Type="http://schemas.openxmlformats.org/officeDocument/2006/relationships/slide" Target="/ppt/slides/slide5.xml" Id="R1439c22d78794b5d" /><Relationship Type="http://schemas.openxmlformats.org/officeDocument/2006/relationships/slide" Target="/ppt/slides/slide6.xml" Id="R4844ad2e011646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bdd6105cab4a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f81258bb44841" /><Relationship Type="http://schemas.openxmlformats.org/officeDocument/2006/relationships/theme" Target="/ppt/slideMasters/theme/theme1.xml" Id="R26a831afc05846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9f81258bb448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47404386a4b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a280447b746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2f3ef381c47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868ec06ed4d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7d2f14b5d44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5ed615f864c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SYSTEMREVISJON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Schjølberg, Motzfeldts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gus@systemrev.no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967 484 415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