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ee74ea68b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bd4b1068c436f"/>
  </p:sldMasterIdLst>
  <p:sldIdLst>
    <p:sldId xmlns:r="http://schemas.openxmlformats.org/officeDocument/2006/relationships" id="256" r:id="Red052a06d67447b6"/>
    <p:sldId xmlns:r="http://schemas.openxmlformats.org/officeDocument/2006/relationships" id="257" r:id="R711c114f75f44d99"/>
    <p:sldId xmlns:r="http://schemas.openxmlformats.org/officeDocument/2006/relationships" id="258" r:id="R6634e0d888ea4453"/>
    <p:sldId xmlns:r="http://schemas.openxmlformats.org/officeDocument/2006/relationships" id="259" r:id="Re137fb9502994e84"/>
    <p:sldId xmlns:r="http://schemas.openxmlformats.org/officeDocument/2006/relationships" id="260" r:id="R7eac07f4b1ba4917"/>
    <p:sldId xmlns:r="http://schemas.openxmlformats.org/officeDocument/2006/relationships" id="261" r:id="Rfdeeeacea3f24545"/>
    <p:sldId xmlns:r="http://schemas.openxmlformats.org/officeDocument/2006/relationships" id="262" r:id="Rcc5f1e52c537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bd4b1068c436f" /><Relationship Type="http://schemas.openxmlformats.org/officeDocument/2006/relationships/slide" Target="/ppt/slides/slide1.xml" Id="Red052a06d67447b6" /><Relationship Type="http://schemas.openxmlformats.org/officeDocument/2006/relationships/slide" Target="/ppt/slides/slide2.xml" Id="R711c114f75f44d99" /><Relationship Type="http://schemas.openxmlformats.org/officeDocument/2006/relationships/slide" Target="/ppt/slides/slide3.xml" Id="R6634e0d888ea4453" /><Relationship Type="http://schemas.openxmlformats.org/officeDocument/2006/relationships/slide" Target="/ppt/slides/slide4.xml" Id="Re137fb9502994e84" /><Relationship Type="http://schemas.openxmlformats.org/officeDocument/2006/relationships/slide" Target="/ppt/slides/slide5.xml" Id="R7eac07f4b1ba4917" /><Relationship Type="http://schemas.openxmlformats.org/officeDocument/2006/relationships/slide" Target="/ppt/slides/slide6.xml" Id="Rfdeeeacea3f24545" /><Relationship Type="http://schemas.openxmlformats.org/officeDocument/2006/relationships/slide" Target="/ppt/slides/slide7.xml" Id="Rcc5f1e52c537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e53cbcd46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f3e6f4684365" /><Relationship Type="http://schemas.openxmlformats.org/officeDocument/2006/relationships/theme" Target="/ppt/slideMasters/theme/theme1.xml" Id="R9cf6c45ee276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5f3e6f468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ef2a9929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cde582e7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a5776370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7afd761e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06111061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945d37f8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47ceebac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