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c1028b76f142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ccce2550224dc3"/>
  </p:sldMasterIdLst>
  <p:sldIdLst>
    <p:sldId xmlns:r="http://schemas.openxmlformats.org/officeDocument/2006/relationships" id="256" r:id="Rb9e5f5e7a17f4b6c"/>
    <p:sldId xmlns:r="http://schemas.openxmlformats.org/officeDocument/2006/relationships" id="257" r:id="R23828362cd894bfc"/>
    <p:sldId xmlns:r="http://schemas.openxmlformats.org/officeDocument/2006/relationships" id="258" r:id="R669b1d044e2f4169"/>
    <p:sldId xmlns:r="http://schemas.openxmlformats.org/officeDocument/2006/relationships" id="259" r:id="R31651a357df8445e"/>
    <p:sldId xmlns:r="http://schemas.openxmlformats.org/officeDocument/2006/relationships" id="260" r:id="Ra94f3df3c841418d"/>
    <p:sldId xmlns:r="http://schemas.openxmlformats.org/officeDocument/2006/relationships" id="261" r:id="R38cf0ed3e6fe4b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cce2550224dc3" /><Relationship Type="http://schemas.openxmlformats.org/officeDocument/2006/relationships/slide" Target="/ppt/slides/slide1.xml" Id="Rb9e5f5e7a17f4b6c" /><Relationship Type="http://schemas.openxmlformats.org/officeDocument/2006/relationships/slide" Target="/ppt/slides/slide2.xml" Id="R23828362cd894bfc" /><Relationship Type="http://schemas.openxmlformats.org/officeDocument/2006/relationships/slide" Target="/ppt/slides/slide3.xml" Id="R669b1d044e2f4169" /><Relationship Type="http://schemas.openxmlformats.org/officeDocument/2006/relationships/slide" Target="/ppt/slides/slide4.xml" Id="R31651a357df8445e" /><Relationship Type="http://schemas.openxmlformats.org/officeDocument/2006/relationships/slide" Target="/ppt/slides/slide5.xml" Id="Ra94f3df3c841418d" /><Relationship Type="http://schemas.openxmlformats.org/officeDocument/2006/relationships/slide" Target="/ppt/slides/slide6.xml" Id="R38cf0ed3e6fe4b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3944023a949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310ef111942ab" /><Relationship Type="http://schemas.openxmlformats.org/officeDocument/2006/relationships/theme" Target="/ppt/slideMasters/theme/theme1.xml" Id="Rcc80f03fd8ed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9310ef111942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3d88c007041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dc4ba5cc44e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59f7e049c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1a14df03d4f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4f8e255cf40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0f229ae41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