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855983b80e4a7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0551a25b7c465c"/>
  </p:sldMasterIdLst>
  <p:sldIdLst>
    <p:sldId xmlns:r="http://schemas.openxmlformats.org/officeDocument/2006/relationships" id="256" r:id="R41764b9638444cd8"/>
    <p:sldId xmlns:r="http://schemas.openxmlformats.org/officeDocument/2006/relationships" id="257" r:id="R51e741f07bd641cb"/>
    <p:sldId xmlns:r="http://schemas.openxmlformats.org/officeDocument/2006/relationships" id="258" r:id="R0b9652717b0a45b9"/>
    <p:sldId xmlns:r="http://schemas.openxmlformats.org/officeDocument/2006/relationships" id="259" r:id="R4cf16a195d3045fa"/>
    <p:sldId xmlns:r="http://schemas.openxmlformats.org/officeDocument/2006/relationships" id="260" r:id="R2d28938024a94c21"/>
    <p:sldId xmlns:r="http://schemas.openxmlformats.org/officeDocument/2006/relationships" id="261" r:id="R73fcad7c788f44ed"/>
    <p:sldId xmlns:r="http://schemas.openxmlformats.org/officeDocument/2006/relationships" id="262" r:id="Rc5d2ac3b800d42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0551a25b7c465c" /><Relationship Type="http://schemas.openxmlformats.org/officeDocument/2006/relationships/slide" Target="/ppt/slides/slide1.xml" Id="R41764b9638444cd8" /><Relationship Type="http://schemas.openxmlformats.org/officeDocument/2006/relationships/slide" Target="/ppt/slides/slide2.xml" Id="R51e741f07bd641cb" /><Relationship Type="http://schemas.openxmlformats.org/officeDocument/2006/relationships/slide" Target="/ppt/slides/slide3.xml" Id="R0b9652717b0a45b9" /><Relationship Type="http://schemas.openxmlformats.org/officeDocument/2006/relationships/slide" Target="/ppt/slides/slide4.xml" Id="R4cf16a195d3045fa" /><Relationship Type="http://schemas.openxmlformats.org/officeDocument/2006/relationships/slide" Target="/ppt/slides/slide5.xml" Id="R2d28938024a94c21" /><Relationship Type="http://schemas.openxmlformats.org/officeDocument/2006/relationships/slide" Target="/ppt/slides/slide6.xml" Id="R73fcad7c788f44ed" /><Relationship Type="http://schemas.openxmlformats.org/officeDocument/2006/relationships/slide" Target="/ppt/slides/slide7.xml" Id="Rc5d2ac3b800d42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c5b160725046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71fb693ae4bb6" /><Relationship Type="http://schemas.openxmlformats.org/officeDocument/2006/relationships/theme" Target="/ppt/slideMasters/theme/theme1.xml" Id="Rc8a8caae2f6545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c71fb693ae4b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c0629d3c044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854fb12b4048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1a9389f19244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6d407036b346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1e9f6c17e45f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aac8e38d5f40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f7110fb4e242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HELLSKJÆR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HELLSKJÆR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HELLSKJÆR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HELLSKJÆR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HELLSKJÆR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HELLSKJÆR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25 256 875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270 672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−2 031 763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28 402 108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76 696 230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HELLSKJÆR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INGMUND PEDERSEN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PEDERSEN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PEDERSEN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HELLSKJÆR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967 181 765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HELLSKJÆR AS</a:t>
            </a:r>
          </a:p>
        </p:txBody>
      </p:sp>
    </p:spTree>
  </p:cSld>
  <p:clrMapOvr>
    <a:masterClrMapping xmlns:a="http://schemas.openxmlformats.org/drawingml/2006/main"/>
  </p:clrMapOvr>
</p:sld>
</file>