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49b2cc1ccd40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3efaa1ff5844fb"/>
  </p:sldMasterIdLst>
  <p:sldIdLst>
    <p:sldId xmlns:r="http://schemas.openxmlformats.org/officeDocument/2006/relationships" id="256" r:id="R0dffdd80f6a447d9"/>
    <p:sldId xmlns:r="http://schemas.openxmlformats.org/officeDocument/2006/relationships" id="257" r:id="Rcb227bcf8e094626"/>
    <p:sldId xmlns:r="http://schemas.openxmlformats.org/officeDocument/2006/relationships" id="258" r:id="R7c486fd3956a4c65"/>
    <p:sldId xmlns:r="http://schemas.openxmlformats.org/officeDocument/2006/relationships" id="259" r:id="R7c530e048a974e6d"/>
    <p:sldId xmlns:r="http://schemas.openxmlformats.org/officeDocument/2006/relationships" id="260" r:id="R5b92fbb508134b7b"/>
    <p:sldId xmlns:r="http://schemas.openxmlformats.org/officeDocument/2006/relationships" id="261" r:id="R4e020b8468004b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3efaa1ff5844fb" /><Relationship Type="http://schemas.openxmlformats.org/officeDocument/2006/relationships/slide" Target="/ppt/slides/slide1.xml" Id="R0dffdd80f6a447d9" /><Relationship Type="http://schemas.openxmlformats.org/officeDocument/2006/relationships/slide" Target="/ppt/slides/slide2.xml" Id="Rcb227bcf8e094626" /><Relationship Type="http://schemas.openxmlformats.org/officeDocument/2006/relationships/slide" Target="/ppt/slides/slide3.xml" Id="R7c486fd3956a4c65" /><Relationship Type="http://schemas.openxmlformats.org/officeDocument/2006/relationships/slide" Target="/ppt/slides/slide4.xml" Id="R7c530e048a974e6d" /><Relationship Type="http://schemas.openxmlformats.org/officeDocument/2006/relationships/slide" Target="/ppt/slides/slide5.xml" Id="R5b92fbb508134b7b" /><Relationship Type="http://schemas.openxmlformats.org/officeDocument/2006/relationships/slide" Target="/ppt/slides/slide6.xml" Id="R4e020b8468004b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9919a6f3214f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b5f62a5a8c4a34" /><Relationship Type="http://schemas.openxmlformats.org/officeDocument/2006/relationships/theme" Target="/ppt/slideMasters/theme/theme1.xml" Id="Re245a66e43564b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b5f62a5a8c4a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32d1313aa44d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632a1379d41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5e009c08504d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d80e9ef9c544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2a8be184140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156921d8242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HELLSKJÆR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HELLSKJÆR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HELLSKJÆR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HELLSKJÆR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HELLSKJÆR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HELLSKJÆR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967 181 765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HELLSKJÆR AS</a:t>
            </a:r>
          </a:p>
        </p:txBody>
      </p:sp>
    </p:spTree>
  </p:cSld>
  <p:clrMapOvr>
    <a:masterClrMapping xmlns:a="http://schemas.openxmlformats.org/drawingml/2006/main"/>
  </p:clrMapOvr>
</p:sld>
</file>