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dbd809cce944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3a24e93f6c495f"/>
  </p:sldMasterIdLst>
  <p:sldIdLst>
    <p:sldId xmlns:r="http://schemas.openxmlformats.org/officeDocument/2006/relationships" id="256" r:id="R2b94709ba23047b9"/>
    <p:sldId xmlns:r="http://schemas.openxmlformats.org/officeDocument/2006/relationships" id="257" r:id="Rf33e68ac57174605"/>
    <p:sldId xmlns:r="http://schemas.openxmlformats.org/officeDocument/2006/relationships" id="258" r:id="R3f0ffad244704dc4"/>
    <p:sldId xmlns:r="http://schemas.openxmlformats.org/officeDocument/2006/relationships" id="259" r:id="R64ec191aa6c54f41"/>
    <p:sldId xmlns:r="http://schemas.openxmlformats.org/officeDocument/2006/relationships" id="260" r:id="Ra2816e542a054c8d"/>
    <p:sldId xmlns:r="http://schemas.openxmlformats.org/officeDocument/2006/relationships" id="261" r:id="R02142b85e8394c3b"/>
    <p:sldId xmlns:r="http://schemas.openxmlformats.org/officeDocument/2006/relationships" id="262" r:id="Rf1eda40976694f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3a24e93f6c495f" /><Relationship Type="http://schemas.openxmlformats.org/officeDocument/2006/relationships/slide" Target="/ppt/slides/slide1.xml" Id="R2b94709ba23047b9" /><Relationship Type="http://schemas.openxmlformats.org/officeDocument/2006/relationships/slide" Target="/ppt/slides/slide2.xml" Id="Rf33e68ac57174605" /><Relationship Type="http://schemas.openxmlformats.org/officeDocument/2006/relationships/slide" Target="/ppt/slides/slide3.xml" Id="R3f0ffad244704dc4" /><Relationship Type="http://schemas.openxmlformats.org/officeDocument/2006/relationships/slide" Target="/ppt/slides/slide4.xml" Id="R64ec191aa6c54f41" /><Relationship Type="http://schemas.openxmlformats.org/officeDocument/2006/relationships/slide" Target="/ppt/slides/slide5.xml" Id="Ra2816e542a054c8d" /><Relationship Type="http://schemas.openxmlformats.org/officeDocument/2006/relationships/slide" Target="/ppt/slides/slide6.xml" Id="R02142b85e8394c3b" /><Relationship Type="http://schemas.openxmlformats.org/officeDocument/2006/relationships/slide" Target="/ppt/slides/slide7.xml" Id="Rf1eda40976694f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b31badd71145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b411d7b3b4ed1" /><Relationship Type="http://schemas.openxmlformats.org/officeDocument/2006/relationships/theme" Target="/ppt/slideMasters/theme/theme1.xml" Id="Rc834676a4f344d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7b411d7b3b4e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87ee08e7f4a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9577b42d14f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24a9c0fd24e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071dc4abd42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4cdd9bc554b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d1b555ae842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33ff43cf146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DIANOVA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DIANOVA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483 560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6 879 583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69 492 574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69 913 538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ANKER-OLSEN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ANKER-OLSEN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ANKER-OLSEN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Båstad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1387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post@dianova.no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967 179 884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DIANOVA AS</a:t>
            </a:r>
          </a:p>
        </p:txBody>
      </p:sp>
    </p:spTree>
  </p:cSld>
  <p:clrMapOvr>
    <a:masterClrMapping xmlns:a="http://schemas.openxmlformats.org/drawingml/2006/main"/>
  </p:clrMapOvr>
</p:sld>
</file>