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241103644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fe88cb1fc4ed3"/>
  </p:sldMasterIdLst>
  <p:sldIdLst>
    <p:sldId xmlns:r="http://schemas.openxmlformats.org/officeDocument/2006/relationships" id="256" r:id="Rc28cd0e49ee24a72"/>
    <p:sldId xmlns:r="http://schemas.openxmlformats.org/officeDocument/2006/relationships" id="257" r:id="Rf9799732e8f64b89"/>
    <p:sldId xmlns:r="http://schemas.openxmlformats.org/officeDocument/2006/relationships" id="258" r:id="R547cba6cd8774315"/>
    <p:sldId xmlns:r="http://schemas.openxmlformats.org/officeDocument/2006/relationships" id="259" r:id="R39565566261c4595"/>
    <p:sldId xmlns:r="http://schemas.openxmlformats.org/officeDocument/2006/relationships" id="260" r:id="R4f640aa7c526439f"/>
    <p:sldId xmlns:r="http://schemas.openxmlformats.org/officeDocument/2006/relationships" id="261" r:id="Red00d5ade39a4359"/>
    <p:sldId xmlns:r="http://schemas.openxmlformats.org/officeDocument/2006/relationships" id="262" r:id="Raed88e4a80b5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fe88cb1fc4ed3" /><Relationship Type="http://schemas.openxmlformats.org/officeDocument/2006/relationships/slide" Target="/ppt/slides/slide1.xml" Id="Rc28cd0e49ee24a72" /><Relationship Type="http://schemas.openxmlformats.org/officeDocument/2006/relationships/slide" Target="/ppt/slides/slide2.xml" Id="Rf9799732e8f64b89" /><Relationship Type="http://schemas.openxmlformats.org/officeDocument/2006/relationships/slide" Target="/ppt/slides/slide3.xml" Id="R547cba6cd8774315" /><Relationship Type="http://schemas.openxmlformats.org/officeDocument/2006/relationships/slide" Target="/ppt/slides/slide4.xml" Id="R39565566261c4595" /><Relationship Type="http://schemas.openxmlformats.org/officeDocument/2006/relationships/slide" Target="/ppt/slides/slide5.xml" Id="R4f640aa7c526439f" /><Relationship Type="http://schemas.openxmlformats.org/officeDocument/2006/relationships/slide" Target="/ppt/slides/slide6.xml" Id="Red00d5ade39a4359" /><Relationship Type="http://schemas.openxmlformats.org/officeDocument/2006/relationships/slide" Target="/ppt/slides/slide7.xml" Id="Raed88e4a80b5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f026866cb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90abe7f3f4cfc" /><Relationship Type="http://schemas.openxmlformats.org/officeDocument/2006/relationships/theme" Target="/ppt/slideMasters/theme/theme1.xml" Id="R010aa6a57cf3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90abe7f3f4c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2c9aab58b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cc137447a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25a07e0f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ee0058be0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3f50fb6904a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0a621c38040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4c585c4df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OPTIMERA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11 234 149 000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−163 497 000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1 765 285 000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5 396 527 000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SAINT-GOBAIN DISTRIBUTION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16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www.optimera.no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967 013 056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