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0750c767c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1fd4d41aa54e21"/>
  </p:sldMasterIdLst>
  <p:sldIdLst>
    <p:sldId xmlns:r="http://schemas.openxmlformats.org/officeDocument/2006/relationships" id="256" r:id="Ra15d342f1abf4e38"/>
    <p:sldId xmlns:r="http://schemas.openxmlformats.org/officeDocument/2006/relationships" id="257" r:id="R94e57020d7c14e01"/>
    <p:sldId xmlns:r="http://schemas.openxmlformats.org/officeDocument/2006/relationships" id="258" r:id="R3196abafdc624749"/>
    <p:sldId xmlns:r="http://schemas.openxmlformats.org/officeDocument/2006/relationships" id="259" r:id="R6267529fef384687"/>
    <p:sldId xmlns:r="http://schemas.openxmlformats.org/officeDocument/2006/relationships" id="260" r:id="R39aad650bfbe4fcc"/>
    <p:sldId xmlns:r="http://schemas.openxmlformats.org/officeDocument/2006/relationships" id="261" r:id="Rc3d7aefdf76949d6"/>
    <p:sldId xmlns:r="http://schemas.openxmlformats.org/officeDocument/2006/relationships" id="262" r:id="R6c74dddbbed04e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fd4d41aa54e21" /><Relationship Type="http://schemas.openxmlformats.org/officeDocument/2006/relationships/slide" Target="/ppt/slides/slide1.xml" Id="Ra15d342f1abf4e38" /><Relationship Type="http://schemas.openxmlformats.org/officeDocument/2006/relationships/slide" Target="/ppt/slides/slide2.xml" Id="R94e57020d7c14e01" /><Relationship Type="http://schemas.openxmlformats.org/officeDocument/2006/relationships/slide" Target="/ppt/slides/slide3.xml" Id="R3196abafdc624749" /><Relationship Type="http://schemas.openxmlformats.org/officeDocument/2006/relationships/slide" Target="/ppt/slides/slide4.xml" Id="R6267529fef384687" /><Relationship Type="http://schemas.openxmlformats.org/officeDocument/2006/relationships/slide" Target="/ppt/slides/slide5.xml" Id="R39aad650bfbe4fcc" /><Relationship Type="http://schemas.openxmlformats.org/officeDocument/2006/relationships/slide" Target="/ppt/slides/slide6.xml" Id="Rc3d7aefdf76949d6" /><Relationship Type="http://schemas.openxmlformats.org/officeDocument/2006/relationships/slide" Target="/ppt/slides/slide7.xml" Id="R6c74dddbbed04e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e2a183eaa4e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155e42d09462f" /><Relationship Type="http://schemas.openxmlformats.org/officeDocument/2006/relationships/theme" Target="/ppt/slideMasters/theme/theme1.xml" Id="R8c018877a59c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155e42d0946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aee9f071f45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c25a849e640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ef4033da1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d3d86cf0f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a4bb6f53345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9a0eec05b41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fb5e072ea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TP SIMONSEN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 SIMONSEN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6 169 980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112 682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20 438 131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21 809 024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OTTO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87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966 993 375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TP SIMONSEN AS</a:t>
            </a:r>
          </a:p>
        </p:txBody>
      </p:sp>
    </p:spTree>
  </p:cSld>
  <p:clrMapOvr>
    <a:masterClrMapping xmlns:a="http://schemas.openxmlformats.org/drawingml/2006/main"/>
  </p:clrMapOvr>
</p:sld>
</file>