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3e1c3e05d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ef3b5b0274cda"/>
  </p:sldMasterIdLst>
  <p:sldIdLst>
    <p:sldId xmlns:r="http://schemas.openxmlformats.org/officeDocument/2006/relationships" id="256" r:id="R87acf3fc81a6410d"/>
    <p:sldId xmlns:r="http://schemas.openxmlformats.org/officeDocument/2006/relationships" id="257" r:id="R2610e009f8e64513"/>
    <p:sldId xmlns:r="http://schemas.openxmlformats.org/officeDocument/2006/relationships" id="258" r:id="R5c2c5e3ad7604888"/>
    <p:sldId xmlns:r="http://schemas.openxmlformats.org/officeDocument/2006/relationships" id="259" r:id="R4ed773df634347cc"/>
    <p:sldId xmlns:r="http://schemas.openxmlformats.org/officeDocument/2006/relationships" id="260" r:id="Ra2a485104b4f4c2f"/>
    <p:sldId xmlns:r="http://schemas.openxmlformats.org/officeDocument/2006/relationships" id="261" r:id="Rd526d7a91b6a42a6"/>
    <p:sldId xmlns:r="http://schemas.openxmlformats.org/officeDocument/2006/relationships" id="262" r:id="Re75e66b6b461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ef3b5b0274cda" /><Relationship Type="http://schemas.openxmlformats.org/officeDocument/2006/relationships/slide" Target="/ppt/slides/slide1.xml" Id="R87acf3fc81a6410d" /><Relationship Type="http://schemas.openxmlformats.org/officeDocument/2006/relationships/slide" Target="/ppt/slides/slide2.xml" Id="R2610e009f8e64513" /><Relationship Type="http://schemas.openxmlformats.org/officeDocument/2006/relationships/slide" Target="/ppt/slides/slide3.xml" Id="R5c2c5e3ad7604888" /><Relationship Type="http://schemas.openxmlformats.org/officeDocument/2006/relationships/slide" Target="/ppt/slides/slide4.xml" Id="R4ed773df634347cc" /><Relationship Type="http://schemas.openxmlformats.org/officeDocument/2006/relationships/slide" Target="/ppt/slides/slide5.xml" Id="Ra2a485104b4f4c2f" /><Relationship Type="http://schemas.openxmlformats.org/officeDocument/2006/relationships/slide" Target="/ppt/slides/slide6.xml" Id="Rd526d7a91b6a42a6" /><Relationship Type="http://schemas.openxmlformats.org/officeDocument/2006/relationships/slide" Target="/ppt/slides/slide7.xml" Id="Re75e66b6b461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164a61ef8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d42f0608e46ca" /><Relationship Type="http://schemas.openxmlformats.org/officeDocument/2006/relationships/theme" Target="/ppt/slideMasters/theme/theme1.xml" Id="Re2a3b00de7ea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d42f0608e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6e9407f5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94b751c12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288a88f34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b95b00120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506d2f6fb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ccb86c28b45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3c87659f2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TACONIC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TACONIC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150 728 549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139 485 604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135 530 104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313 044 631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471 301 699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HORN  –  94,5 %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HORN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Madserud allé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88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966 985 186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TACONIC AS</a:t>
            </a:r>
          </a:p>
        </p:txBody>
      </p:sp>
    </p:spTree>
  </p:cSld>
  <p:clrMapOvr>
    <a:masterClrMapping xmlns:a="http://schemas.openxmlformats.org/drawingml/2006/main"/>
  </p:clrMapOvr>
</p:sld>
</file>