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1f4dd9815646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f433387d24db9"/>
  </p:sldMasterIdLst>
  <p:sldIdLst>
    <p:sldId xmlns:r="http://schemas.openxmlformats.org/officeDocument/2006/relationships" id="256" r:id="Rd6fb8343fe1b435c"/>
    <p:sldId xmlns:r="http://schemas.openxmlformats.org/officeDocument/2006/relationships" id="257" r:id="R954a282535054955"/>
    <p:sldId xmlns:r="http://schemas.openxmlformats.org/officeDocument/2006/relationships" id="258" r:id="R45bb15ef35b54aab"/>
    <p:sldId xmlns:r="http://schemas.openxmlformats.org/officeDocument/2006/relationships" id="259" r:id="R1e7b4235ce0e45fc"/>
    <p:sldId xmlns:r="http://schemas.openxmlformats.org/officeDocument/2006/relationships" id="260" r:id="R3a6b5630c92d420e"/>
    <p:sldId xmlns:r="http://schemas.openxmlformats.org/officeDocument/2006/relationships" id="261" r:id="R028432b972344aa8"/>
    <p:sldId xmlns:r="http://schemas.openxmlformats.org/officeDocument/2006/relationships" id="262" r:id="Rd19ca8e5091d4b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f433387d24db9" /><Relationship Type="http://schemas.openxmlformats.org/officeDocument/2006/relationships/slide" Target="/ppt/slides/slide1.xml" Id="Rd6fb8343fe1b435c" /><Relationship Type="http://schemas.openxmlformats.org/officeDocument/2006/relationships/slide" Target="/ppt/slides/slide2.xml" Id="R954a282535054955" /><Relationship Type="http://schemas.openxmlformats.org/officeDocument/2006/relationships/slide" Target="/ppt/slides/slide3.xml" Id="R45bb15ef35b54aab" /><Relationship Type="http://schemas.openxmlformats.org/officeDocument/2006/relationships/slide" Target="/ppt/slides/slide4.xml" Id="R1e7b4235ce0e45fc" /><Relationship Type="http://schemas.openxmlformats.org/officeDocument/2006/relationships/slide" Target="/ppt/slides/slide5.xml" Id="R3a6b5630c92d420e" /><Relationship Type="http://schemas.openxmlformats.org/officeDocument/2006/relationships/slide" Target="/ppt/slides/slide6.xml" Id="R028432b972344aa8" /><Relationship Type="http://schemas.openxmlformats.org/officeDocument/2006/relationships/slide" Target="/ppt/slides/slide7.xml" Id="Rd19ca8e5091d4b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d2f9cf0c64a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e2bd274f2443e" /><Relationship Type="http://schemas.openxmlformats.org/officeDocument/2006/relationships/theme" Target="/ppt/slideMasters/theme/theme1.xml" Id="R778b3b92c71e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6e2bd274f244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4d9ab476e4c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0a6c013bb47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25e4967b9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0e71ac853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3b2f304ce41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8913da37648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ff738b2c64b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NITSCHKE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CONSULT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13 217 456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1 574 741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1 214 893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3 262 362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ANDERO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CLASEN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ASLAND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CONSULT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post@nitschke.no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966 809 299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