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2601a6a49e44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8269279a6a412d"/>
  </p:sldMasterIdLst>
  <p:sldIdLst>
    <p:sldId xmlns:r="http://schemas.openxmlformats.org/officeDocument/2006/relationships" id="256" r:id="R8d8a843c593f4bf9"/>
    <p:sldId xmlns:r="http://schemas.openxmlformats.org/officeDocument/2006/relationships" id="257" r:id="R0e408ffbb90a40ff"/>
    <p:sldId xmlns:r="http://schemas.openxmlformats.org/officeDocument/2006/relationships" id="258" r:id="Rbe99e73abcf24e6f"/>
    <p:sldId xmlns:r="http://schemas.openxmlformats.org/officeDocument/2006/relationships" id="259" r:id="R8ee0e5118cc94d69"/>
    <p:sldId xmlns:r="http://schemas.openxmlformats.org/officeDocument/2006/relationships" id="260" r:id="R4baea6660d08491e"/>
    <p:sldId xmlns:r="http://schemas.openxmlformats.org/officeDocument/2006/relationships" id="261" r:id="Re4b90cec54894a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269279a6a412d" /><Relationship Type="http://schemas.openxmlformats.org/officeDocument/2006/relationships/slide" Target="/ppt/slides/slide1.xml" Id="R8d8a843c593f4bf9" /><Relationship Type="http://schemas.openxmlformats.org/officeDocument/2006/relationships/slide" Target="/ppt/slides/slide2.xml" Id="R0e408ffbb90a40ff" /><Relationship Type="http://schemas.openxmlformats.org/officeDocument/2006/relationships/slide" Target="/ppt/slides/slide3.xml" Id="Rbe99e73abcf24e6f" /><Relationship Type="http://schemas.openxmlformats.org/officeDocument/2006/relationships/slide" Target="/ppt/slides/slide4.xml" Id="R8ee0e5118cc94d69" /><Relationship Type="http://schemas.openxmlformats.org/officeDocument/2006/relationships/slide" Target="/ppt/slides/slide5.xml" Id="R4baea6660d08491e" /><Relationship Type="http://schemas.openxmlformats.org/officeDocument/2006/relationships/slide" Target="/ppt/slides/slide6.xml" Id="Re4b90cec54894a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68977964146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546666d8a4a6f" /><Relationship Type="http://schemas.openxmlformats.org/officeDocument/2006/relationships/theme" Target="/ppt/slideMasters/theme/theme1.xml" Id="Rd76785e356104b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e546666d8a4a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acea134d841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34ea29aac40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b264f58d34e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6e850f4074b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94de5a4554d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199f7a2c242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NITSCHKE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post@nitschke.no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966 809 299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