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ef61d2dbd14e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3649eac7743c4"/>
  </p:sldMasterIdLst>
  <p:sldIdLst>
    <p:sldId xmlns:r="http://schemas.openxmlformats.org/officeDocument/2006/relationships" id="256" r:id="Rceff3aa33e3e43d7"/>
    <p:sldId xmlns:r="http://schemas.openxmlformats.org/officeDocument/2006/relationships" id="257" r:id="R92c3862d8ea344ce"/>
    <p:sldId xmlns:r="http://schemas.openxmlformats.org/officeDocument/2006/relationships" id="258" r:id="Rb963bd4701d14a6a"/>
    <p:sldId xmlns:r="http://schemas.openxmlformats.org/officeDocument/2006/relationships" id="259" r:id="R674fc623a15045ec"/>
    <p:sldId xmlns:r="http://schemas.openxmlformats.org/officeDocument/2006/relationships" id="260" r:id="R5b809e8e98cb4d92"/>
    <p:sldId xmlns:r="http://schemas.openxmlformats.org/officeDocument/2006/relationships" id="261" r:id="R3984630b4f87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3649eac7743c4" /><Relationship Type="http://schemas.openxmlformats.org/officeDocument/2006/relationships/slide" Target="/ppt/slides/slide1.xml" Id="Rceff3aa33e3e43d7" /><Relationship Type="http://schemas.openxmlformats.org/officeDocument/2006/relationships/slide" Target="/ppt/slides/slide2.xml" Id="R92c3862d8ea344ce" /><Relationship Type="http://schemas.openxmlformats.org/officeDocument/2006/relationships/slide" Target="/ppt/slides/slide3.xml" Id="Rb963bd4701d14a6a" /><Relationship Type="http://schemas.openxmlformats.org/officeDocument/2006/relationships/slide" Target="/ppt/slides/slide4.xml" Id="R674fc623a15045ec" /><Relationship Type="http://schemas.openxmlformats.org/officeDocument/2006/relationships/slide" Target="/ppt/slides/slide5.xml" Id="R5b809e8e98cb4d92" /><Relationship Type="http://schemas.openxmlformats.org/officeDocument/2006/relationships/slide" Target="/ppt/slides/slide6.xml" Id="R3984630b4f87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c7b217cfb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30322a1c5d4c72" /><Relationship Type="http://schemas.openxmlformats.org/officeDocument/2006/relationships/theme" Target="/ppt/slideMasters/theme/theme1.xml" Id="R2c80bbfa38594b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30322a1c5d4c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38fe0dc364d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a113e821ae41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3654f81bbe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127d5843e44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3d70b14d47a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38864174b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IOGT I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21 952 723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161 336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20 424 903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33 162 021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21 45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www.iogt.no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966 804 130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IOGT I NORGE</a:t>
            </a:r>
          </a:p>
        </p:txBody>
      </p:sp>
    </p:spTree>
  </p:cSld>
  <p:clrMapOvr>
    <a:masterClrMapping xmlns:a="http://schemas.openxmlformats.org/drawingml/2006/main"/>
  </p:clrMapOvr>
</p:sld>
</file>