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dbc8c5c5994d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a70120f6d42c3"/>
  </p:sldMasterIdLst>
  <p:sldIdLst>
    <p:sldId xmlns:r="http://schemas.openxmlformats.org/officeDocument/2006/relationships" id="256" r:id="R942c74b7abc24f6f"/>
    <p:sldId xmlns:r="http://schemas.openxmlformats.org/officeDocument/2006/relationships" id="257" r:id="R09ff32a7265b46c3"/>
    <p:sldId xmlns:r="http://schemas.openxmlformats.org/officeDocument/2006/relationships" id="258" r:id="Rd50eb2af75b14c5d"/>
    <p:sldId xmlns:r="http://schemas.openxmlformats.org/officeDocument/2006/relationships" id="259" r:id="R55a392bfdbfb4501"/>
    <p:sldId xmlns:r="http://schemas.openxmlformats.org/officeDocument/2006/relationships" id="260" r:id="R06424ba539944329"/>
    <p:sldId xmlns:r="http://schemas.openxmlformats.org/officeDocument/2006/relationships" id="261" r:id="R779d357e5d5d45ea"/>
    <p:sldId xmlns:r="http://schemas.openxmlformats.org/officeDocument/2006/relationships" id="262" r:id="Rd58ca283f51543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a70120f6d42c3" /><Relationship Type="http://schemas.openxmlformats.org/officeDocument/2006/relationships/slide" Target="/ppt/slides/slide1.xml" Id="R942c74b7abc24f6f" /><Relationship Type="http://schemas.openxmlformats.org/officeDocument/2006/relationships/slide" Target="/ppt/slides/slide2.xml" Id="R09ff32a7265b46c3" /><Relationship Type="http://schemas.openxmlformats.org/officeDocument/2006/relationships/slide" Target="/ppt/slides/slide3.xml" Id="Rd50eb2af75b14c5d" /><Relationship Type="http://schemas.openxmlformats.org/officeDocument/2006/relationships/slide" Target="/ppt/slides/slide4.xml" Id="R55a392bfdbfb4501" /><Relationship Type="http://schemas.openxmlformats.org/officeDocument/2006/relationships/slide" Target="/ppt/slides/slide5.xml" Id="R06424ba539944329" /><Relationship Type="http://schemas.openxmlformats.org/officeDocument/2006/relationships/slide" Target="/ppt/slides/slide6.xml" Id="R779d357e5d5d45ea" /><Relationship Type="http://schemas.openxmlformats.org/officeDocument/2006/relationships/slide" Target="/ppt/slides/slide7.xml" Id="Rd58ca283f51543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76b7ab0f543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59d6c3bca42b0" /><Relationship Type="http://schemas.openxmlformats.org/officeDocument/2006/relationships/theme" Target="/ppt/slideMasters/theme/theme1.xml" Id="R2de7dfc09bf6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59d6c3bca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39156f6454c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1eafca73345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c5545c54b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d6185323b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a88584675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c0b992dcc4a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500dc78d441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HOTELLDRIFT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32 195 713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14 713 413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post@klingenberghotel.no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966 785 845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