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8f7738e3cc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f5b323e944e55"/>
  </p:sldMasterIdLst>
  <p:sldIdLst>
    <p:sldId xmlns:r="http://schemas.openxmlformats.org/officeDocument/2006/relationships" id="256" r:id="R79aa5c7c328240c7"/>
    <p:sldId xmlns:r="http://schemas.openxmlformats.org/officeDocument/2006/relationships" id="257" r:id="R2d7d496f12974a3b"/>
    <p:sldId xmlns:r="http://schemas.openxmlformats.org/officeDocument/2006/relationships" id="258" r:id="Rf93d18dc8099480b"/>
    <p:sldId xmlns:r="http://schemas.openxmlformats.org/officeDocument/2006/relationships" id="259" r:id="Rdd47c054320c48fb"/>
    <p:sldId xmlns:r="http://schemas.openxmlformats.org/officeDocument/2006/relationships" id="260" r:id="R5d2368e7b6194353"/>
    <p:sldId xmlns:r="http://schemas.openxmlformats.org/officeDocument/2006/relationships" id="261" r:id="Ree4d37005388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f5b323e944e55" /><Relationship Type="http://schemas.openxmlformats.org/officeDocument/2006/relationships/slide" Target="/ppt/slides/slide1.xml" Id="R79aa5c7c328240c7" /><Relationship Type="http://schemas.openxmlformats.org/officeDocument/2006/relationships/slide" Target="/ppt/slides/slide2.xml" Id="R2d7d496f12974a3b" /><Relationship Type="http://schemas.openxmlformats.org/officeDocument/2006/relationships/slide" Target="/ppt/slides/slide3.xml" Id="Rf93d18dc8099480b" /><Relationship Type="http://schemas.openxmlformats.org/officeDocument/2006/relationships/slide" Target="/ppt/slides/slide4.xml" Id="Rdd47c054320c48fb" /><Relationship Type="http://schemas.openxmlformats.org/officeDocument/2006/relationships/slide" Target="/ppt/slides/slide5.xml" Id="R5d2368e7b6194353" /><Relationship Type="http://schemas.openxmlformats.org/officeDocument/2006/relationships/slide" Target="/ppt/slides/slide6.xml" Id="Ree4d37005388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3f8f5b0aa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a3ba608084c5c" /><Relationship Type="http://schemas.openxmlformats.org/officeDocument/2006/relationships/theme" Target="/ppt/slideMasters/theme/theme1.xml" Id="Rd37209d980e24f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a3ba608084c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81b22a38d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e66ae735846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0775b4ca941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875bdb17541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a8bbc3e604f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369f371eb43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HOTELLDRIFT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post@klingenberghotel.no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966 785 845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