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c77d34480640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aff9222aed4b56"/>
  </p:sldMasterIdLst>
  <p:sldIdLst>
    <p:sldId xmlns:r="http://schemas.openxmlformats.org/officeDocument/2006/relationships" id="256" r:id="R1d43b6bc3fa84c11"/>
    <p:sldId xmlns:r="http://schemas.openxmlformats.org/officeDocument/2006/relationships" id="257" r:id="R86b7c6815b8248a4"/>
    <p:sldId xmlns:r="http://schemas.openxmlformats.org/officeDocument/2006/relationships" id="258" r:id="Rc468f9f6d32d4bbc"/>
    <p:sldId xmlns:r="http://schemas.openxmlformats.org/officeDocument/2006/relationships" id="259" r:id="R0b7e51a719f84098"/>
    <p:sldId xmlns:r="http://schemas.openxmlformats.org/officeDocument/2006/relationships" id="260" r:id="R4d1bf91b93274994"/>
    <p:sldId xmlns:r="http://schemas.openxmlformats.org/officeDocument/2006/relationships" id="261" r:id="Re7c896f0bc414acd"/>
    <p:sldId xmlns:r="http://schemas.openxmlformats.org/officeDocument/2006/relationships" id="262" r:id="R4850a1e9553347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ff9222aed4b56" /><Relationship Type="http://schemas.openxmlformats.org/officeDocument/2006/relationships/slide" Target="/ppt/slides/slide1.xml" Id="R1d43b6bc3fa84c11" /><Relationship Type="http://schemas.openxmlformats.org/officeDocument/2006/relationships/slide" Target="/ppt/slides/slide2.xml" Id="R86b7c6815b8248a4" /><Relationship Type="http://schemas.openxmlformats.org/officeDocument/2006/relationships/slide" Target="/ppt/slides/slide3.xml" Id="Rc468f9f6d32d4bbc" /><Relationship Type="http://schemas.openxmlformats.org/officeDocument/2006/relationships/slide" Target="/ppt/slides/slide4.xml" Id="R0b7e51a719f84098" /><Relationship Type="http://schemas.openxmlformats.org/officeDocument/2006/relationships/slide" Target="/ppt/slides/slide5.xml" Id="R4d1bf91b93274994" /><Relationship Type="http://schemas.openxmlformats.org/officeDocument/2006/relationships/slide" Target="/ppt/slides/slide6.xml" Id="Re7c896f0bc414acd" /><Relationship Type="http://schemas.openxmlformats.org/officeDocument/2006/relationships/slide" Target="/ppt/slides/slide7.xml" Id="R4850a1e9553347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924cfcf8b4b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36e48a35943e8" /><Relationship Type="http://schemas.openxmlformats.org/officeDocument/2006/relationships/theme" Target="/ppt/slideMasters/theme/theme1.xml" Id="R4b05c999bc5c40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536e48a35943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945c3f612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5307790fa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6b61663c9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c08c36776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bec18dd4c4a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154e5724e44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669411ca840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BERLAND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BERLAND BYGG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212 232 954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18 950 025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16 190 882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40 531 519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84 926 565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94 22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firmapost@berland-bygg.no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www.berland-bygg.no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966 596 252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BERLAND BYGG AS</a:t>
            </a:r>
          </a:p>
        </p:txBody>
      </p:sp>
    </p:spTree>
  </p:cSld>
  <p:clrMapOvr>
    <a:masterClrMapping xmlns:a="http://schemas.openxmlformats.org/drawingml/2006/main"/>
  </p:clrMapOvr>
</p:sld>
</file>